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1" r:id="rId2"/>
  </p:sldMasterIdLst>
  <p:sldIdLst>
    <p:sldId id="306" r:id="rId3"/>
    <p:sldId id="304" r:id="rId4"/>
    <p:sldId id="307" r:id="rId5"/>
    <p:sldId id="310" r:id="rId6"/>
    <p:sldId id="311" r:id="rId7"/>
    <p:sldId id="308" r:id="rId8"/>
    <p:sldId id="309" r:id="rId9"/>
    <p:sldId id="305" r:id="rId10"/>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64C766-431D-4928-A2BC-19F97AE990AC}" v="193" dt="2024-03-25T06:57:51.8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76" d="100"/>
          <a:sy n="76" d="100"/>
        </p:scale>
        <p:origin x="720" y="90"/>
      </p:cViewPr>
      <p:guideLst/>
    </p:cSldViewPr>
  </p:slideViewPr>
  <p:notesTextViewPr>
    <p:cViewPr>
      <p:scale>
        <a:sx n="1" d="1"/>
        <a:sy n="1" d="1"/>
      </p:scale>
      <p:origin x="0" y="0"/>
    </p:cViewPr>
  </p:notesTextViewPr>
  <p:sorterViewPr>
    <p:cViewPr>
      <p:scale>
        <a:sx n="100" d="100"/>
        <a:sy n="100" d="100"/>
      </p:scale>
      <p:origin x="0" y="-14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5" Type="http://schemas.microsoft.com/office/2015/10/relationships/revisionInfo" Target="revisionInfo.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15A732-39D4-498A-8C02-F8B73AF17774}" type="doc">
      <dgm:prSet loTypeId="urn:microsoft.com/office/officeart/2005/8/layout/hierarchy3" loCatId="hierarchy" qsTypeId="urn:microsoft.com/office/officeart/2005/8/quickstyle/simple3" qsCatId="simple" csTypeId="urn:microsoft.com/office/officeart/2005/8/colors/accent1_2" csCatId="accent1" phldr="1"/>
      <dgm:spPr/>
      <dgm:t>
        <a:bodyPr/>
        <a:lstStyle/>
        <a:p>
          <a:endParaRPr lang="en-IL"/>
        </a:p>
      </dgm:t>
    </dgm:pt>
    <dgm:pt modelId="{5F56F910-8D3D-455C-ACCC-96E918B3F666}">
      <dgm:prSet phldrT="[טקסט]"/>
      <dgm:spPr/>
      <dgm:t>
        <a:bodyPr/>
        <a:lstStyle/>
        <a:p>
          <a:r>
            <a:rPr lang="he-IL" dirty="0"/>
            <a:t>מנהלת</a:t>
          </a:r>
          <a:endParaRPr lang="en-IL" dirty="0"/>
        </a:p>
      </dgm:t>
    </dgm:pt>
    <dgm:pt modelId="{0F5CB18C-11F2-4D7E-B553-937AEF9F9EE2}" type="parTrans" cxnId="{F5054654-3CBE-41CA-9263-89F344652BC7}">
      <dgm:prSet/>
      <dgm:spPr/>
      <dgm:t>
        <a:bodyPr/>
        <a:lstStyle/>
        <a:p>
          <a:endParaRPr lang="en-IL"/>
        </a:p>
      </dgm:t>
    </dgm:pt>
    <dgm:pt modelId="{87628737-35BD-4DD1-B7D0-B65F73DBF7C4}" type="sibTrans" cxnId="{F5054654-3CBE-41CA-9263-89F344652BC7}">
      <dgm:prSet/>
      <dgm:spPr/>
      <dgm:t>
        <a:bodyPr/>
        <a:lstStyle/>
        <a:p>
          <a:endParaRPr lang="en-IL"/>
        </a:p>
      </dgm:t>
    </dgm:pt>
    <dgm:pt modelId="{A8F0D1CC-0DC3-42C4-AA4F-ED400742B46A}">
      <dgm:prSet phldrT="[טקסט]"/>
      <dgm:spPr/>
      <dgm:t>
        <a:bodyPr/>
        <a:lstStyle/>
        <a:p>
          <a:r>
            <a:rPr lang="he-IL" dirty="0"/>
            <a:t>הנהלה כלכלית</a:t>
          </a:r>
          <a:endParaRPr lang="en-IL" dirty="0"/>
        </a:p>
      </dgm:t>
    </dgm:pt>
    <dgm:pt modelId="{7435D322-BE04-4DBD-B375-DDD57C6D3BB6}" type="parTrans" cxnId="{9CD10DFB-BD3F-477B-9EB6-F3FC7794C8D8}">
      <dgm:prSet/>
      <dgm:spPr/>
      <dgm:t>
        <a:bodyPr/>
        <a:lstStyle/>
        <a:p>
          <a:endParaRPr lang="en-IL"/>
        </a:p>
      </dgm:t>
    </dgm:pt>
    <dgm:pt modelId="{ACAEE756-5FB4-4500-894F-6637FFBC118A}" type="sibTrans" cxnId="{9CD10DFB-BD3F-477B-9EB6-F3FC7794C8D8}">
      <dgm:prSet/>
      <dgm:spPr/>
      <dgm:t>
        <a:bodyPr/>
        <a:lstStyle/>
        <a:p>
          <a:endParaRPr lang="en-IL"/>
        </a:p>
      </dgm:t>
    </dgm:pt>
    <dgm:pt modelId="{C8944BF2-5496-4DE0-BC4F-18D34BFAB5B6}">
      <dgm:prSet phldrT="[טקסט]"/>
      <dgm:spPr/>
      <dgm:t>
        <a:bodyPr/>
        <a:lstStyle/>
        <a:p>
          <a:r>
            <a:rPr lang="he-IL" dirty="0"/>
            <a:t>הנהלת קהילה</a:t>
          </a:r>
          <a:endParaRPr lang="en-IL" dirty="0"/>
        </a:p>
      </dgm:t>
    </dgm:pt>
    <dgm:pt modelId="{3CC26673-23D8-40A6-A9D3-99AEFD2CD0C9}" type="parTrans" cxnId="{0112049B-2C64-454F-843C-9EA024A154E7}">
      <dgm:prSet/>
      <dgm:spPr/>
      <dgm:t>
        <a:bodyPr/>
        <a:lstStyle/>
        <a:p>
          <a:endParaRPr lang="en-IL"/>
        </a:p>
      </dgm:t>
    </dgm:pt>
    <dgm:pt modelId="{593A3CC3-4079-443F-87EF-57BC940517B5}" type="sibTrans" cxnId="{0112049B-2C64-454F-843C-9EA024A154E7}">
      <dgm:prSet/>
      <dgm:spPr/>
      <dgm:t>
        <a:bodyPr/>
        <a:lstStyle/>
        <a:p>
          <a:endParaRPr lang="en-IL"/>
        </a:p>
      </dgm:t>
    </dgm:pt>
    <dgm:pt modelId="{5BF17698-D009-4898-91AB-A874C8F3D763}">
      <dgm:prSet phldrT="[טקסט]"/>
      <dgm:spPr/>
      <dgm:t>
        <a:bodyPr/>
        <a:lstStyle/>
        <a:p>
          <a:r>
            <a:rPr lang="he-IL" dirty="0"/>
            <a:t>מועצת חינוך</a:t>
          </a:r>
          <a:endParaRPr lang="en-IL" dirty="0"/>
        </a:p>
      </dgm:t>
    </dgm:pt>
    <dgm:pt modelId="{03C1B942-FE99-4FB6-8946-076C7DEE0090}" type="parTrans" cxnId="{6D47FEA6-CB9A-4546-A35F-8C104760702F}">
      <dgm:prSet/>
      <dgm:spPr/>
      <dgm:t>
        <a:bodyPr/>
        <a:lstStyle/>
        <a:p>
          <a:endParaRPr lang="en-IL"/>
        </a:p>
      </dgm:t>
    </dgm:pt>
    <dgm:pt modelId="{BF487035-2155-4760-B129-C1ED458ED3CC}" type="sibTrans" cxnId="{6D47FEA6-CB9A-4546-A35F-8C104760702F}">
      <dgm:prSet/>
      <dgm:spPr/>
      <dgm:t>
        <a:bodyPr/>
        <a:lstStyle/>
        <a:p>
          <a:endParaRPr lang="en-IL"/>
        </a:p>
      </dgm:t>
    </dgm:pt>
    <dgm:pt modelId="{F6EE402D-5E13-4A1C-9860-0EE0A12366DB}">
      <dgm:prSet phldrT="[טקסט]"/>
      <dgm:spPr/>
      <dgm:t>
        <a:bodyPr/>
        <a:lstStyle/>
        <a:p>
          <a:r>
            <a:rPr lang="he-IL" dirty="0"/>
            <a:t>ועדת תכנון</a:t>
          </a:r>
          <a:endParaRPr lang="en-IL" dirty="0"/>
        </a:p>
      </dgm:t>
    </dgm:pt>
    <dgm:pt modelId="{47D884D6-7F80-4065-9292-324C49B8A0E0}" type="parTrans" cxnId="{A90D7134-F79D-41CE-BA80-DEDDA476B466}">
      <dgm:prSet/>
      <dgm:spPr/>
      <dgm:t>
        <a:bodyPr/>
        <a:lstStyle/>
        <a:p>
          <a:endParaRPr lang="en-IL"/>
        </a:p>
      </dgm:t>
    </dgm:pt>
    <dgm:pt modelId="{45CF9987-940C-40D9-81AB-A381DC0A9939}" type="sibTrans" cxnId="{A90D7134-F79D-41CE-BA80-DEDDA476B466}">
      <dgm:prSet/>
      <dgm:spPr/>
      <dgm:t>
        <a:bodyPr/>
        <a:lstStyle/>
        <a:p>
          <a:endParaRPr lang="en-IL"/>
        </a:p>
      </dgm:t>
    </dgm:pt>
    <dgm:pt modelId="{9B760BC1-7606-425C-9179-9B5602D8BAFF}" type="pres">
      <dgm:prSet presAssocID="{6315A732-39D4-498A-8C02-F8B73AF17774}" presName="diagram" presStyleCnt="0">
        <dgm:presLayoutVars>
          <dgm:chPref val="1"/>
          <dgm:dir/>
          <dgm:animOne val="branch"/>
          <dgm:animLvl val="lvl"/>
          <dgm:resizeHandles/>
        </dgm:presLayoutVars>
      </dgm:prSet>
      <dgm:spPr/>
    </dgm:pt>
    <dgm:pt modelId="{46B6ECD5-9F54-43C1-9632-15406F80E6B2}" type="pres">
      <dgm:prSet presAssocID="{5F56F910-8D3D-455C-ACCC-96E918B3F666}" presName="root" presStyleCnt="0"/>
      <dgm:spPr/>
    </dgm:pt>
    <dgm:pt modelId="{13818CCD-2E7D-431E-9D25-5025CEAE6762}" type="pres">
      <dgm:prSet presAssocID="{5F56F910-8D3D-455C-ACCC-96E918B3F666}" presName="rootComposite" presStyleCnt="0"/>
      <dgm:spPr/>
    </dgm:pt>
    <dgm:pt modelId="{A56B0801-1D1B-4C97-B1E1-E8049F4A405E}" type="pres">
      <dgm:prSet presAssocID="{5F56F910-8D3D-455C-ACCC-96E918B3F666}" presName="rootText" presStyleLbl="node1" presStyleIdx="0" presStyleCnt="1"/>
      <dgm:spPr/>
    </dgm:pt>
    <dgm:pt modelId="{17EC87BA-8205-4F62-BB1A-29ADA80C0AA5}" type="pres">
      <dgm:prSet presAssocID="{5F56F910-8D3D-455C-ACCC-96E918B3F666}" presName="rootConnector" presStyleLbl="node1" presStyleIdx="0" presStyleCnt="1"/>
      <dgm:spPr/>
    </dgm:pt>
    <dgm:pt modelId="{14E18EB9-0017-4FD8-A35B-24D28E7ABF55}" type="pres">
      <dgm:prSet presAssocID="{5F56F910-8D3D-455C-ACCC-96E918B3F666}" presName="childShape" presStyleCnt="0"/>
      <dgm:spPr/>
    </dgm:pt>
    <dgm:pt modelId="{B72EDA27-9E89-4AE4-8ABE-1E8EDF3FE33F}" type="pres">
      <dgm:prSet presAssocID="{7435D322-BE04-4DBD-B375-DDD57C6D3BB6}" presName="Name13" presStyleLbl="parChTrans1D2" presStyleIdx="0" presStyleCnt="3"/>
      <dgm:spPr/>
    </dgm:pt>
    <dgm:pt modelId="{8447235A-3FFA-49F5-88E7-CCE98A5523BD}" type="pres">
      <dgm:prSet presAssocID="{A8F0D1CC-0DC3-42C4-AA4F-ED400742B46A}" presName="childText" presStyleLbl="bgAcc1" presStyleIdx="0" presStyleCnt="3">
        <dgm:presLayoutVars>
          <dgm:bulletEnabled val="1"/>
        </dgm:presLayoutVars>
      </dgm:prSet>
      <dgm:spPr/>
    </dgm:pt>
    <dgm:pt modelId="{BB66AE44-5731-42FB-8029-795BBDDD8ACE}" type="pres">
      <dgm:prSet presAssocID="{3CC26673-23D8-40A6-A9D3-99AEFD2CD0C9}" presName="Name13" presStyleLbl="parChTrans1D2" presStyleIdx="1" presStyleCnt="3"/>
      <dgm:spPr/>
    </dgm:pt>
    <dgm:pt modelId="{D067AA89-3431-4BCC-9E7C-9B3B07036191}" type="pres">
      <dgm:prSet presAssocID="{C8944BF2-5496-4DE0-BC4F-18D34BFAB5B6}" presName="childText" presStyleLbl="bgAcc1" presStyleIdx="1" presStyleCnt="3">
        <dgm:presLayoutVars>
          <dgm:bulletEnabled val="1"/>
        </dgm:presLayoutVars>
      </dgm:prSet>
      <dgm:spPr/>
    </dgm:pt>
    <dgm:pt modelId="{FCFB5718-326F-445C-A014-778C1E7C299A}" type="pres">
      <dgm:prSet presAssocID="{47D884D6-7F80-4065-9292-324C49B8A0E0}" presName="Name13" presStyleLbl="parChTrans1D2" presStyleIdx="2" presStyleCnt="3"/>
      <dgm:spPr/>
    </dgm:pt>
    <dgm:pt modelId="{0B23F73F-87EB-4D30-BD6D-B33AE8BD9AA3}" type="pres">
      <dgm:prSet presAssocID="{F6EE402D-5E13-4A1C-9860-0EE0A12366DB}" presName="childText" presStyleLbl="bgAcc1" presStyleIdx="2" presStyleCnt="3">
        <dgm:presLayoutVars>
          <dgm:bulletEnabled val="1"/>
        </dgm:presLayoutVars>
      </dgm:prSet>
      <dgm:spPr/>
    </dgm:pt>
  </dgm:ptLst>
  <dgm:cxnLst>
    <dgm:cxn modelId="{4356B313-3C0B-4951-BD97-597628658EC5}" type="presOf" srcId="{C8944BF2-5496-4DE0-BC4F-18D34BFAB5B6}" destId="{D067AA89-3431-4BCC-9E7C-9B3B07036191}" srcOrd="0" destOrd="0" presId="urn:microsoft.com/office/officeart/2005/8/layout/hierarchy3"/>
    <dgm:cxn modelId="{25848718-E133-47BF-ACC8-74D0AC6B3EA8}" type="presOf" srcId="{7435D322-BE04-4DBD-B375-DDD57C6D3BB6}" destId="{B72EDA27-9E89-4AE4-8ABE-1E8EDF3FE33F}" srcOrd="0" destOrd="0" presId="urn:microsoft.com/office/officeart/2005/8/layout/hierarchy3"/>
    <dgm:cxn modelId="{A90D7134-F79D-41CE-BA80-DEDDA476B466}" srcId="{5F56F910-8D3D-455C-ACCC-96E918B3F666}" destId="{F6EE402D-5E13-4A1C-9860-0EE0A12366DB}" srcOrd="2" destOrd="0" parTransId="{47D884D6-7F80-4065-9292-324C49B8A0E0}" sibTransId="{45CF9987-940C-40D9-81AB-A381DC0A9939}"/>
    <dgm:cxn modelId="{FE65B25B-3800-4B62-A7C1-C07950522316}" type="presOf" srcId="{5F56F910-8D3D-455C-ACCC-96E918B3F666}" destId="{17EC87BA-8205-4F62-BB1A-29ADA80C0AA5}" srcOrd="1" destOrd="0" presId="urn:microsoft.com/office/officeart/2005/8/layout/hierarchy3"/>
    <dgm:cxn modelId="{4977CB49-DC2F-4BCE-906D-98C440749AB8}" type="presOf" srcId="{3CC26673-23D8-40A6-A9D3-99AEFD2CD0C9}" destId="{BB66AE44-5731-42FB-8029-795BBDDD8ACE}" srcOrd="0" destOrd="0" presId="urn:microsoft.com/office/officeart/2005/8/layout/hierarchy3"/>
    <dgm:cxn modelId="{B8DA456F-72B7-4270-96FE-6C6F6F6B1A62}" type="presOf" srcId="{6315A732-39D4-498A-8C02-F8B73AF17774}" destId="{9B760BC1-7606-425C-9179-9B5602D8BAFF}" srcOrd="0" destOrd="0" presId="urn:microsoft.com/office/officeart/2005/8/layout/hierarchy3"/>
    <dgm:cxn modelId="{FF584653-3A1F-43EA-88DB-C9AD88DD87DB}" type="presOf" srcId="{A8F0D1CC-0DC3-42C4-AA4F-ED400742B46A}" destId="{8447235A-3FFA-49F5-88E7-CCE98A5523BD}" srcOrd="0" destOrd="0" presId="urn:microsoft.com/office/officeart/2005/8/layout/hierarchy3"/>
    <dgm:cxn modelId="{F5054654-3CBE-41CA-9263-89F344652BC7}" srcId="{6315A732-39D4-498A-8C02-F8B73AF17774}" destId="{5F56F910-8D3D-455C-ACCC-96E918B3F666}" srcOrd="0" destOrd="0" parTransId="{0F5CB18C-11F2-4D7E-B553-937AEF9F9EE2}" sibTransId="{87628737-35BD-4DD1-B7D0-B65F73DBF7C4}"/>
    <dgm:cxn modelId="{082FE97A-52B9-4D1C-A59E-9479CB12A677}" type="presOf" srcId="{5F56F910-8D3D-455C-ACCC-96E918B3F666}" destId="{A56B0801-1D1B-4C97-B1E1-E8049F4A405E}" srcOrd="0" destOrd="0" presId="urn:microsoft.com/office/officeart/2005/8/layout/hierarchy3"/>
    <dgm:cxn modelId="{CE10817C-4C00-4D36-818D-A89D86D223E4}" type="presOf" srcId="{47D884D6-7F80-4065-9292-324C49B8A0E0}" destId="{FCFB5718-326F-445C-A014-778C1E7C299A}" srcOrd="0" destOrd="0" presId="urn:microsoft.com/office/officeart/2005/8/layout/hierarchy3"/>
    <dgm:cxn modelId="{0112049B-2C64-454F-843C-9EA024A154E7}" srcId="{5F56F910-8D3D-455C-ACCC-96E918B3F666}" destId="{C8944BF2-5496-4DE0-BC4F-18D34BFAB5B6}" srcOrd="1" destOrd="0" parTransId="{3CC26673-23D8-40A6-A9D3-99AEFD2CD0C9}" sibTransId="{593A3CC3-4079-443F-87EF-57BC940517B5}"/>
    <dgm:cxn modelId="{6D47FEA6-CB9A-4546-A35F-8C104760702F}" srcId="{C8944BF2-5496-4DE0-BC4F-18D34BFAB5B6}" destId="{5BF17698-D009-4898-91AB-A874C8F3D763}" srcOrd="0" destOrd="0" parTransId="{03C1B942-FE99-4FB6-8946-076C7DEE0090}" sibTransId="{BF487035-2155-4760-B129-C1ED458ED3CC}"/>
    <dgm:cxn modelId="{895049D7-EB1B-4395-9C30-70451716D18C}" type="presOf" srcId="{F6EE402D-5E13-4A1C-9860-0EE0A12366DB}" destId="{0B23F73F-87EB-4D30-BD6D-B33AE8BD9AA3}" srcOrd="0" destOrd="0" presId="urn:microsoft.com/office/officeart/2005/8/layout/hierarchy3"/>
    <dgm:cxn modelId="{97D6BCF6-29B4-47CB-84A9-0C2388E51D71}" type="presOf" srcId="{5BF17698-D009-4898-91AB-A874C8F3D763}" destId="{D067AA89-3431-4BCC-9E7C-9B3B07036191}" srcOrd="0" destOrd="1" presId="urn:microsoft.com/office/officeart/2005/8/layout/hierarchy3"/>
    <dgm:cxn modelId="{9CD10DFB-BD3F-477B-9EB6-F3FC7794C8D8}" srcId="{5F56F910-8D3D-455C-ACCC-96E918B3F666}" destId="{A8F0D1CC-0DC3-42C4-AA4F-ED400742B46A}" srcOrd="0" destOrd="0" parTransId="{7435D322-BE04-4DBD-B375-DDD57C6D3BB6}" sibTransId="{ACAEE756-5FB4-4500-894F-6637FFBC118A}"/>
    <dgm:cxn modelId="{8306202C-636D-4C32-9F80-C7A46E4A6148}" type="presParOf" srcId="{9B760BC1-7606-425C-9179-9B5602D8BAFF}" destId="{46B6ECD5-9F54-43C1-9632-15406F80E6B2}" srcOrd="0" destOrd="0" presId="urn:microsoft.com/office/officeart/2005/8/layout/hierarchy3"/>
    <dgm:cxn modelId="{C882CB95-1956-4E70-B038-0DF48E3DE128}" type="presParOf" srcId="{46B6ECD5-9F54-43C1-9632-15406F80E6B2}" destId="{13818CCD-2E7D-431E-9D25-5025CEAE6762}" srcOrd="0" destOrd="0" presId="urn:microsoft.com/office/officeart/2005/8/layout/hierarchy3"/>
    <dgm:cxn modelId="{6B37BCF4-70C1-4EFC-833C-8B784DBDF749}" type="presParOf" srcId="{13818CCD-2E7D-431E-9D25-5025CEAE6762}" destId="{A56B0801-1D1B-4C97-B1E1-E8049F4A405E}" srcOrd="0" destOrd="0" presId="urn:microsoft.com/office/officeart/2005/8/layout/hierarchy3"/>
    <dgm:cxn modelId="{AC7224B5-31D9-46F7-A792-F3DA9625CE70}" type="presParOf" srcId="{13818CCD-2E7D-431E-9D25-5025CEAE6762}" destId="{17EC87BA-8205-4F62-BB1A-29ADA80C0AA5}" srcOrd="1" destOrd="0" presId="urn:microsoft.com/office/officeart/2005/8/layout/hierarchy3"/>
    <dgm:cxn modelId="{74B6B84C-33BE-4DEB-8F1D-97E575E49320}" type="presParOf" srcId="{46B6ECD5-9F54-43C1-9632-15406F80E6B2}" destId="{14E18EB9-0017-4FD8-A35B-24D28E7ABF55}" srcOrd="1" destOrd="0" presId="urn:microsoft.com/office/officeart/2005/8/layout/hierarchy3"/>
    <dgm:cxn modelId="{F283E4C7-0071-4FEE-9E7C-0248CDD2BFFC}" type="presParOf" srcId="{14E18EB9-0017-4FD8-A35B-24D28E7ABF55}" destId="{B72EDA27-9E89-4AE4-8ABE-1E8EDF3FE33F}" srcOrd="0" destOrd="0" presId="urn:microsoft.com/office/officeart/2005/8/layout/hierarchy3"/>
    <dgm:cxn modelId="{219D6BCF-65AB-4E1E-BE58-90ACDB792662}" type="presParOf" srcId="{14E18EB9-0017-4FD8-A35B-24D28E7ABF55}" destId="{8447235A-3FFA-49F5-88E7-CCE98A5523BD}" srcOrd="1" destOrd="0" presId="urn:microsoft.com/office/officeart/2005/8/layout/hierarchy3"/>
    <dgm:cxn modelId="{7B94E04A-53B4-4982-A435-C45C88834798}" type="presParOf" srcId="{14E18EB9-0017-4FD8-A35B-24D28E7ABF55}" destId="{BB66AE44-5731-42FB-8029-795BBDDD8ACE}" srcOrd="2" destOrd="0" presId="urn:microsoft.com/office/officeart/2005/8/layout/hierarchy3"/>
    <dgm:cxn modelId="{F42E7A5B-6D27-4F24-BD35-52D36941F82A}" type="presParOf" srcId="{14E18EB9-0017-4FD8-A35B-24D28E7ABF55}" destId="{D067AA89-3431-4BCC-9E7C-9B3B07036191}" srcOrd="3" destOrd="0" presId="urn:microsoft.com/office/officeart/2005/8/layout/hierarchy3"/>
    <dgm:cxn modelId="{E190E074-0D89-46DB-B34E-55C88DF925BE}" type="presParOf" srcId="{14E18EB9-0017-4FD8-A35B-24D28E7ABF55}" destId="{FCFB5718-326F-445C-A014-778C1E7C299A}" srcOrd="4" destOrd="0" presId="urn:microsoft.com/office/officeart/2005/8/layout/hierarchy3"/>
    <dgm:cxn modelId="{6F44A8CE-7FF0-4A8D-9EE2-EA6F5BFF0EAB}" type="presParOf" srcId="{14E18EB9-0017-4FD8-A35B-24D28E7ABF55}" destId="{0B23F73F-87EB-4D30-BD6D-B33AE8BD9AA3}" srcOrd="5"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B0801-1D1B-4C97-B1E1-E8049F4A405E}">
      <dsp:nvSpPr>
        <dsp:cNvPr id="0" name=""/>
        <dsp:cNvSpPr/>
      </dsp:nvSpPr>
      <dsp:spPr>
        <a:xfrm>
          <a:off x="3471589" y="9"/>
          <a:ext cx="1845220" cy="922610"/>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9535" tIns="59690" rIns="89535" bIns="59690" numCol="1" spcCol="1270" anchor="ctr" anchorCtr="0">
          <a:noAutofit/>
        </a:bodyPr>
        <a:lstStyle/>
        <a:p>
          <a:pPr marL="0" lvl="0" indent="0" algn="ctr" defTabSz="2089150">
            <a:lnSpc>
              <a:spcPct val="90000"/>
            </a:lnSpc>
            <a:spcBef>
              <a:spcPct val="0"/>
            </a:spcBef>
            <a:spcAft>
              <a:spcPct val="35000"/>
            </a:spcAft>
            <a:buNone/>
          </a:pPr>
          <a:r>
            <a:rPr lang="he-IL" sz="4700" kern="1200" dirty="0"/>
            <a:t>מנהלת</a:t>
          </a:r>
          <a:endParaRPr lang="en-IL" sz="4700" kern="1200" dirty="0"/>
        </a:p>
      </dsp:txBody>
      <dsp:txXfrm>
        <a:off x="3498611" y="27031"/>
        <a:ext cx="1791176" cy="868566"/>
      </dsp:txXfrm>
    </dsp:sp>
    <dsp:sp modelId="{B72EDA27-9E89-4AE4-8ABE-1E8EDF3FE33F}">
      <dsp:nvSpPr>
        <dsp:cNvPr id="0" name=""/>
        <dsp:cNvSpPr/>
      </dsp:nvSpPr>
      <dsp:spPr>
        <a:xfrm>
          <a:off x="3656111" y="922619"/>
          <a:ext cx="184522" cy="691957"/>
        </a:xfrm>
        <a:custGeom>
          <a:avLst/>
          <a:gdLst/>
          <a:ahLst/>
          <a:cxnLst/>
          <a:rect l="0" t="0" r="0" b="0"/>
          <a:pathLst>
            <a:path>
              <a:moveTo>
                <a:pt x="0" y="0"/>
              </a:moveTo>
              <a:lnTo>
                <a:pt x="0" y="691957"/>
              </a:lnTo>
              <a:lnTo>
                <a:pt x="184522" y="6919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47235A-3FFA-49F5-88E7-CCE98A5523BD}">
      <dsp:nvSpPr>
        <dsp:cNvPr id="0" name=""/>
        <dsp:cNvSpPr/>
      </dsp:nvSpPr>
      <dsp:spPr>
        <a:xfrm>
          <a:off x="3840633" y="1153272"/>
          <a:ext cx="1476176" cy="92261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he-IL" sz="1900" kern="1200" dirty="0"/>
            <a:t>הנהלה כלכלית</a:t>
          </a:r>
          <a:endParaRPr lang="en-IL" sz="1900" kern="1200" dirty="0"/>
        </a:p>
      </dsp:txBody>
      <dsp:txXfrm>
        <a:off x="3867655" y="1180294"/>
        <a:ext cx="1422132" cy="868566"/>
      </dsp:txXfrm>
    </dsp:sp>
    <dsp:sp modelId="{BB66AE44-5731-42FB-8029-795BBDDD8ACE}">
      <dsp:nvSpPr>
        <dsp:cNvPr id="0" name=""/>
        <dsp:cNvSpPr/>
      </dsp:nvSpPr>
      <dsp:spPr>
        <a:xfrm>
          <a:off x="3656111" y="922619"/>
          <a:ext cx="184522" cy="1845220"/>
        </a:xfrm>
        <a:custGeom>
          <a:avLst/>
          <a:gdLst/>
          <a:ahLst/>
          <a:cxnLst/>
          <a:rect l="0" t="0" r="0" b="0"/>
          <a:pathLst>
            <a:path>
              <a:moveTo>
                <a:pt x="0" y="0"/>
              </a:moveTo>
              <a:lnTo>
                <a:pt x="0" y="1845220"/>
              </a:lnTo>
              <a:lnTo>
                <a:pt x="184522" y="18452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67AA89-3431-4BCC-9E7C-9B3B07036191}">
      <dsp:nvSpPr>
        <dsp:cNvPr id="0" name=""/>
        <dsp:cNvSpPr/>
      </dsp:nvSpPr>
      <dsp:spPr>
        <a:xfrm>
          <a:off x="3840633" y="2306535"/>
          <a:ext cx="1476176" cy="92261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6195" tIns="24130" rIns="36195" bIns="24130" numCol="1" spcCol="1270" anchor="t" anchorCtr="0">
          <a:noAutofit/>
        </a:bodyPr>
        <a:lstStyle/>
        <a:p>
          <a:pPr marL="0" lvl="0" indent="0" algn="l" defTabSz="844550">
            <a:lnSpc>
              <a:spcPct val="90000"/>
            </a:lnSpc>
            <a:spcBef>
              <a:spcPct val="0"/>
            </a:spcBef>
            <a:spcAft>
              <a:spcPct val="35000"/>
            </a:spcAft>
            <a:buNone/>
          </a:pPr>
          <a:r>
            <a:rPr lang="he-IL" sz="1900" kern="1200" dirty="0"/>
            <a:t>הנהלת קהילה</a:t>
          </a:r>
          <a:endParaRPr lang="en-IL" sz="1900" kern="1200" dirty="0"/>
        </a:p>
        <a:p>
          <a:pPr marL="114300" lvl="1" indent="-114300" algn="l" defTabSz="666750">
            <a:lnSpc>
              <a:spcPct val="90000"/>
            </a:lnSpc>
            <a:spcBef>
              <a:spcPct val="0"/>
            </a:spcBef>
            <a:spcAft>
              <a:spcPct val="15000"/>
            </a:spcAft>
            <a:buChar char="•"/>
          </a:pPr>
          <a:r>
            <a:rPr lang="he-IL" sz="1500" kern="1200" dirty="0"/>
            <a:t>מועצת חינוך</a:t>
          </a:r>
          <a:endParaRPr lang="en-IL" sz="1500" kern="1200" dirty="0"/>
        </a:p>
      </dsp:txBody>
      <dsp:txXfrm>
        <a:off x="3867655" y="2333557"/>
        <a:ext cx="1422132" cy="868566"/>
      </dsp:txXfrm>
    </dsp:sp>
    <dsp:sp modelId="{FCFB5718-326F-445C-A014-778C1E7C299A}">
      <dsp:nvSpPr>
        <dsp:cNvPr id="0" name=""/>
        <dsp:cNvSpPr/>
      </dsp:nvSpPr>
      <dsp:spPr>
        <a:xfrm>
          <a:off x="3656111" y="922619"/>
          <a:ext cx="184522" cy="2998483"/>
        </a:xfrm>
        <a:custGeom>
          <a:avLst/>
          <a:gdLst/>
          <a:ahLst/>
          <a:cxnLst/>
          <a:rect l="0" t="0" r="0" b="0"/>
          <a:pathLst>
            <a:path>
              <a:moveTo>
                <a:pt x="0" y="0"/>
              </a:moveTo>
              <a:lnTo>
                <a:pt x="0" y="2998483"/>
              </a:lnTo>
              <a:lnTo>
                <a:pt x="184522" y="29984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B23F73F-87EB-4D30-BD6D-B33AE8BD9AA3}">
      <dsp:nvSpPr>
        <dsp:cNvPr id="0" name=""/>
        <dsp:cNvSpPr/>
      </dsp:nvSpPr>
      <dsp:spPr>
        <a:xfrm>
          <a:off x="3840633" y="3459798"/>
          <a:ext cx="1476176" cy="92261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he-IL" sz="1900" kern="1200" dirty="0"/>
            <a:t>ועדת תכנון</a:t>
          </a:r>
          <a:endParaRPr lang="en-IL" sz="1900" kern="1200" dirty="0"/>
        </a:p>
      </dsp:txBody>
      <dsp:txXfrm>
        <a:off x="3867655" y="3486820"/>
        <a:ext cx="1422132" cy="86856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097FCD4-1DE3-C0E7-70F1-9EBD3EBC241B}"/>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A2E48B39-A21E-271C-68D3-58C3DED8B5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29AB5294-CF4D-DAC1-1AD3-9F17F154A1DA}"/>
              </a:ext>
            </a:extLst>
          </p:cNvPr>
          <p:cNvSpPr>
            <a:spLocks noGrp="1"/>
          </p:cNvSpPr>
          <p:nvPr>
            <p:ph type="dt" sz="half" idx="10"/>
          </p:nvPr>
        </p:nvSpPr>
        <p:spPr/>
        <p:txBody>
          <a:bodyPr/>
          <a:lstStyle/>
          <a:p>
            <a:fld id="{12EFB56F-4AFE-4751-9A95-5C58E011A56B}" type="datetimeFigureOut">
              <a:rPr lang="he-IL" smtClean="0"/>
              <a:t>י"ח/אדר ב/תשפ"ד</a:t>
            </a:fld>
            <a:endParaRPr lang="he-IL"/>
          </a:p>
        </p:txBody>
      </p:sp>
      <p:sp>
        <p:nvSpPr>
          <p:cNvPr id="5" name="מציין מיקום של כותרת תחתונה 4">
            <a:extLst>
              <a:ext uri="{FF2B5EF4-FFF2-40B4-BE49-F238E27FC236}">
                <a16:creationId xmlns:a16="http://schemas.microsoft.com/office/drawing/2014/main" id="{6CAEB423-0B40-17D3-03FF-8AF17FBB767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E7749CC-11B3-BBB1-E8D5-AA07B314E49E}"/>
              </a:ext>
            </a:extLst>
          </p:cNvPr>
          <p:cNvSpPr>
            <a:spLocks noGrp="1"/>
          </p:cNvSpPr>
          <p:nvPr>
            <p:ph type="sldNum" sz="quarter" idx="12"/>
          </p:nvPr>
        </p:nvSpPr>
        <p:spPr/>
        <p:txBody>
          <a:bodyPr/>
          <a:lstStyle/>
          <a:p>
            <a:fld id="{6C56A21A-1EB9-4609-92E0-75F8AC722359}" type="slidenum">
              <a:rPr lang="he-IL" smtClean="0"/>
              <a:t>‹#›</a:t>
            </a:fld>
            <a:endParaRPr lang="he-IL"/>
          </a:p>
        </p:txBody>
      </p:sp>
    </p:spTree>
    <p:extLst>
      <p:ext uri="{BB962C8B-B14F-4D97-AF65-F5344CB8AC3E}">
        <p14:creationId xmlns:p14="http://schemas.microsoft.com/office/powerpoint/2010/main" val="2665322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2766ED7-8C32-4806-1D2D-C5B2D8E569F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9F846C7-4E31-9E7B-2580-1ABE9D788B29}"/>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774F4A9-9A27-51BE-2E90-BF1ABEBB7C52}"/>
              </a:ext>
            </a:extLst>
          </p:cNvPr>
          <p:cNvSpPr>
            <a:spLocks noGrp="1"/>
          </p:cNvSpPr>
          <p:nvPr>
            <p:ph type="dt" sz="half" idx="10"/>
          </p:nvPr>
        </p:nvSpPr>
        <p:spPr/>
        <p:txBody>
          <a:bodyPr/>
          <a:lstStyle/>
          <a:p>
            <a:fld id="{12EFB56F-4AFE-4751-9A95-5C58E011A56B}" type="datetimeFigureOut">
              <a:rPr lang="he-IL" smtClean="0"/>
              <a:t>י"ח/אדר ב/תשפ"ד</a:t>
            </a:fld>
            <a:endParaRPr lang="he-IL"/>
          </a:p>
        </p:txBody>
      </p:sp>
      <p:sp>
        <p:nvSpPr>
          <p:cNvPr id="5" name="מציין מיקום של כותרת תחתונה 4">
            <a:extLst>
              <a:ext uri="{FF2B5EF4-FFF2-40B4-BE49-F238E27FC236}">
                <a16:creationId xmlns:a16="http://schemas.microsoft.com/office/drawing/2014/main" id="{772C4A88-390E-FA8B-0342-F00819773C7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4EFD426-97FF-2244-93AF-10D392B2EE6E}"/>
              </a:ext>
            </a:extLst>
          </p:cNvPr>
          <p:cNvSpPr>
            <a:spLocks noGrp="1"/>
          </p:cNvSpPr>
          <p:nvPr>
            <p:ph type="sldNum" sz="quarter" idx="12"/>
          </p:nvPr>
        </p:nvSpPr>
        <p:spPr/>
        <p:txBody>
          <a:bodyPr/>
          <a:lstStyle/>
          <a:p>
            <a:fld id="{6C56A21A-1EB9-4609-92E0-75F8AC722359}" type="slidenum">
              <a:rPr lang="he-IL" smtClean="0"/>
              <a:t>‹#›</a:t>
            </a:fld>
            <a:endParaRPr lang="he-IL"/>
          </a:p>
        </p:txBody>
      </p:sp>
    </p:spTree>
    <p:extLst>
      <p:ext uri="{BB962C8B-B14F-4D97-AF65-F5344CB8AC3E}">
        <p14:creationId xmlns:p14="http://schemas.microsoft.com/office/powerpoint/2010/main" val="4016919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8F52A26-CAE4-F338-C17E-D49EA82130C9}"/>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29FC2B4-49BB-5595-AEAF-0F77CFE84E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9B9B43B4-6346-FDC6-E9F6-B3DEA355C921}"/>
              </a:ext>
            </a:extLst>
          </p:cNvPr>
          <p:cNvSpPr>
            <a:spLocks noGrp="1"/>
          </p:cNvSpPr>
          <p:nvPr>
            <p:ph type="dt" sz="half" idx="10"/>
          </p:nvPr>
        </p:nvSpPr>
        <p:spPr/>
        <p:txBody>
          <a:bodyPr/>
          <a:lstStyle/>
          <a:p>
            <a:fld id="{12EFB56F-4AFE-4751-9A95-5C58E011A56B}" type="datetimeFigureOut">
              <a:rPr lang="he-IL" smtClean="0"/>
              <a:t>י"ח/אדר ב/תשפ"ד</a:t>
            </a:fld>
            <a:endParaRPr lang="he-IL"/>
          </a:p>
        </p:txBody>
      </p:sp>
      <p:sp>
        <p:nvSpPr>
          <p:cNvPr id="5" name="מציין מיקום של כותרת תחתונה 4">
            <a:extLst>
              <a:ext uri="{FF2B5EF4-FFF2-40B4-BE49-F238E27FC236}">
                <a16:creationId xmlns:a16="http://schemas.microsoft.com/office/drawing/2014/main" id="{815065A6-1F2E-A5A1-7520-012F52825E5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C7D6EA6-3B71-9EAF-6CFD-2C1DE18AD0F2}"/>
              </a:ext>
            </a:extLst>
          </p:cNvPr>
          <p:cNvSpPr>
            <a:spLocks noGrp="1"/>
          </p:cNvSpPr>
          <p:nvPr>
            <p:ph type="sldNum" sz="quarter" idx="12"/>
          </p:nvPr>
        </p:nvSpPr>
        <p:spPr/>
        <p:txBody>
          <a:bodyPr/>
          <a:lstStyle/>
          <a:p>
            <a:fld id="{6C56A21A-1EB9-4609-92E0-75F8AC722359}" type="slidenum">
              <a:rPr lang="he-IL" smtClean="0"/>
              <a:t>‹#›</a:t>
            </a:fld>
            <a:endParaRPr lang="he-IL"/>
          </a:p>
        </p:txBody>
      </p:sp>
    </p:spTree>
    <p:extLst>
      <p:ext uri="{BB962C8B-B14F-4D97-AF65-F5344CB8AC3E}">
        <p14:creationId xmlns:p14="http://schemas.microsoft.com/office/powerpoint/2010/main" val="2457701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A6C440A-CCDB-A2DF-EBFB-65AF0761F29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352525F-C108-5696-3D90-BEBE83D964CF}"/>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87F57AE8-7AF2-893B-262A-0BEBA8CAFFF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AD98EA6-20DC-621A-17B9-1753044A41E1}"/>
              </a:ext>
            </a:extLst>
          </p:cNvPr>
          <p:cNvSpPr>
            <a:spLocks noGrp="1"/>
          </p:cNvSpPr>
          <p:nvPr>
            <p:ph type="dt" sz="half" idx="10"/>
          </p:nvPr>
        </p:nvSpPr>
        <p:spPr/>
        <p:txBody>
          <a:bodyPr/>
          <a:lstStyle/>
          <a:p>
            <a:fld id="{12EFB56F-4AFE-4751-9A95-5C58E011A56B}" type="datetimeFigureOut">
              <a:rPr lang="he-IL" smtClean="0"/>
              <a:t>י"ח/אדר ב/תשפ"ד</a:t>
            </a:fld>
            <a:endParaRPr lang="he-IL"/>
          </a:p>
        </p:txBody>
      </p:sp>
      <p:sp>
        <p:nvSpPr>
          <p:cNvPr id="6" name="מציין מיקום של כותרת תחתונה 5">
            <a:extLst>
              <a:ext uri="{FF2B5EF4-FFF2-40B4-BE49-F238E27FC236}">
                <a16:creationId xmlns:a16="http://schemas.microsoft.com/office/drawing/2014/main" id="{BEA2C9B0-9A97-D0F8-5508-F2F49987E355}"/>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4C2DB762-7D22-2F18-E9DF-5FCE09444A95}"/>
              </a:ext>
            </a:extLst>
          </p:cNvPr>
          <p:cNvSpPr>
            <a:spLocks noGrp="1"/>
          </p:cNvSpPr>
          <p:nvPr>
            <p:ph type="sldNum" sz="quarter" idx="12"/>
          </p:nvPr>
        </p:nvSpPr>
        <p:spPr/>
        <p:txBody>
          <a:bodyPr/>
          <a:lstStyle/>
          <a:p>
            <a:fld id="{6C56A21A-1EB9-4609-92E0-75F8AC722359}" type="slidenum">
              <a:rPr lang="he-IL" smtClean="0"/>
              <a:t>‹#›</a:t>
            </a:fld>
            <a:endParaRPr lang="he-IL"/>
          </a:p>
        </p:txBody>
      </p:sp>
    </p:spTree>
    <p:extLst>
      <p:ext uri="{BB962C8B-B14F-4D97-AF65-F5344CB8AC3E}">
        <p14:creationId xmlns:p14="http://schemas.microsoft.com/office/powerpoint/2010/main" val="214237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A51AEDC-4C7A-51C1-0982-EC9396A37196}"/>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6D80039E-2399-D686-C5D8-72FDC76505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5240B75C-1299-64F6-D9AE-E484050F55AF}"/>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0259B237-E29D-9D85-38B5-6279AAEBF3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912F1AA8-D95A-F35B-2EFE-8A0A0097FFDE}"/>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5ABCD5A2-2D6B-840C-F481-CAE608A3621E}"/>
              </a:ext>
            </a:extLst>
          </p:cNvPr>
          <p:cNvSpPr>
            <a:spLocks noGrp="1"/>
          </p:cNvSpPr>
          <p:nvPr>
            <p:ph type="dt" sz="half" idx="10"/>
          </p:nvPr>
        </p:nvSpPr>
        <p:spPr/>
        <p:txBody>
          <a:bodyPr/>
          <a:lstStyle/>
          <a:p>
            <a:fld id="{12EFB56F-4AFE-4751-9A95-5C58E011A56B}" type="datetimeFigureOut">
              <a:rPr lang="he-IL" smtClean="0"/>
              <a:t>י"ח/אדר ב/תשפ"ד</a:t>
            </a:fld>
            <a:endParaRPr lang="he-IL"/>
          </a:p>
        </p:txBody>
      </p:sp>
      <p:sp>
        <p:nvSpPr>
          <p:cNvPr id="8" name="מציין מיקום של כותרת תחתונה 7">
            <a:extLst>
              <a:ext uri="{FF2B5EF4-FFF2-40B4-BE49-F238E27FC236}">
                <a16:creationId xmlns:a16="http://schemas.microsoft.com/office/drawing/2014/main" id="{E01ABAA3-3E8C-762C-125B-827D6792ACBD}"/>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0A4EDF26-E5CD-FB31-8B96-2A935C383F02}"/>
              </a:ext>
            </a:extLst>
          </p:cNvPr>
          <p:cNvSpPr>
            <a:spLocks noGrp="1"/>
          </p:cNvSpPr>
          <p:nvPr>
            <p:ph type="sldNum" sz="quarter" idx="12"/>
          </p:nvPr>
        </p:nvSpPr>
        <p:spPr/>
        <p:txBody>
          <a:bodyPr/>
          <a:lstStyle/>
          <a:p>
            <a:fld id="{6C56A21A-1EB9-4609-92E0-75F8AC722359}" type="slidenum">
              <a:rPr lang="he-IL" smtClean="0"/>
              <a:t>‹#›</a:t>
            </a:fld>
            <a:endParaRPr lang="he-IL"/>
          </a:p>
        </p:txBody>
      </p:sp>
    </p:spTree>
    <p:extLst>
      <p:ext uri="{BB962C8B-B14F-4D97-AF65-F5344CB8AC3E}">
        <p14:creationId xmlns:p14="http://schemas.microsoft.com/office/powerpoint/2010/main" val="4219761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862B35D-E921-4B93-30E3-4351BD4C686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4B7679FC-9071-58FD-C982-FD84A9D4395C}"/>
              </a:ext>
            </a:extLst>
          </p:cNvPr>
          <p:cNvSpPr>
            <a:spLocks noGrp="1"/>
          </p:cNvSpPr>
          <p:nvPr>
            <p:ph type="dt" sz="half" idx="10"/>
          </p:nvPr>
        </p:nvSpPr>
        <p:spPr/>
        <p:txBody>
          <a:bodyPr/>
          <a:lstStyle/>
          <a:p>
            <a:fld id="{12EFB56F-4AFE-4751-9A95-5C58E011A56B}" type="datetimeFigureOut">
              <a:rPr lang="he-IL" smtClean="0"/>
              <a:t>י"ח/אדר ב/תשפ"ד</a:t>
            </a:fld>
            <a:endParaRPr lang="he-IL"/>
          </a:p>
        </p:txBody>
      </p:sp>
      <p:sp>
        <p:nvSpPr>
          <p:cNvPr id="4" name="מציין מיקום של כותרת תחתונה 3">
            <a:extLst>
              <a:ext uri="{FF2B5EF4-FFF2-40B4-BE49-F238E27FC236}">
                <a16:creationId xmlns:a16="http://schemas.microsoft.com/office/drawing/2014/main" id="{5211C197-3DF0-ED0D-D184-B02BFECE7EE9}"/>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DEC8850E-F68A-54B4-0C51-68FD2329E760}"/>
              </a:ext>
            </a:extLst>
          </p:cNvPr>
          <p:cNvSpPr>
            <a:spLocks noGrp="1"/>
          </p:cNvSpPr>
          <p:nvPr>
            <p:ph type="sldNum" sz="quarter" idx="12"/>
          </p:nvPr>
        </p:nvSpPr>
        <p:spPr/>
        <p:txBody>
          <a:bodyPr/>
          <a:lstStyle/>
          <a:p>
            <a:fld id="{6C56A21A-1EB9-4609-92E0-75F8AC722359}" type="slidenum">
              <a:rPr lang="he-IL" smtClean="0"/>
              <a:t>‹#›</a:t>
            </a:fld>
            <a:endParaRPr lang="he-IL"/>
          </a:p>
        </p:txBody>
      </p:sp>
    </p:spTree>
    <p:extLst>
      <p:ext uri="{BB962C8B-B14F-4D97-AF65-F5344CB8AC3E}">
        <p14:creationId xmlns:p14="http://schemas.microsoft.com/office/powerpoint/2010/main" val="4000802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C63EC9F8-63A4-87C3-127B-2B258AAB2759}"/>
              </a:ext>
            </a:extLst>
          </p:cNvPr>
          <p:cNvSpPr>
            <a:spLocks noGrp="1"/>
          </p:cNvSpPr>
          <p:nvPr>
            <p:ph type="dt" sz="half" idx="10"/>
          </p:nvPr>
        </p:nvSpPr>
        <p:spPr/>
        <p:txBody>
          <a:bodyPr/>
          <a:lstStyle/>
          <a:p>
            <a:fld id="{12EFB56F-4AFE-4751-9A95-5C58E011A56B}" type="datetimeFigureOut">
              <a:rPr lang="he-IL" smtClean="0"/>
              <a:t>י"ח/אדר ב/תשפ"ד</a:t>
            </a:fld>
            <a:endParaRPr lang="he-IL"/>
          </a:p>
        </p:txBody>
      </p:sp>
      <p:sp>
        <p:nvSpPr>
          <p:cNvPr id="3" name="מציין מיקום של כותרת תחתונה 2">
            <a:extLst>
              <a:ext uri="{FF2B5EF4-FFF2-40B4-BE49-F238E27FC236}">
                <a16:creationId xmlns:a16="http://schemas.microsoft.com/office/drawing/2014/main" id="{01648853-0017-5B4F-DE56-D48B035F7682}"/>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D08D9358-7946-2A44-5685-8EB6B33625FC}"/>
              </a:ext>
            </a:extLst>
          </p:cNvPr>
          <p:cNvSpPr>
            <a:spLocks noGrp="1"/>
          </p:cNvSpPr>
          <p:nvPr>
            <p:ph type="sldNum" sz="quarter" idx="12"/>
          </p:nvPr>
        </p:nvSpPr>
        <p:spPr/>
        <p:txBody>
          <a:bodyPr/>
          <a:lstStyle/>
          <a:p>
            <a:fld id="{6C56A21A-1EB9-4609-92E0-75F8AC722359}" type="slidenum">
              <a:rPr lang="he-IL" smtClean="0"/>
              <a:t>‹#›</a:t>
            </a:fld>
            <a:endParaRPr lang="he-IL"/>
          </a:p>
        </p:txBody>
      </p:sp>
    </p:spTree>
    <p:extLst>
      <p:ext uri="{BB962C8B-B14F-4D97-AF65-F5344CB8AC3E}">
        <p14:creationId xmlns:p14="http://schemas.microsoft.com/office/powerpoint/2010/main" val="369289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D87F9B3-5B95-08BA-1DB2-CFFF7CD07C06}"/>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A2FFEEE0-0553-C3B3-F6EA-0DC4B4CA74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9A1A37D8-AF4D-6EDE-2B10-5DFC01E3C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53C59304-36CA-D9C3-0C19-ADF33A7612BD}"/>
              </a:ext>
            </a:extLst>
          </p:cNvPr>
          <p:cNvSpPr>
            <a:spLocks noGrp="1"/>
          </p:cNvSpPr>
          <p:nvPr>
            <p:ph type="dt" sz="half" idx="10"/>
          </p:nvPr>
        </p:nvSpPr>
        <p:spPr/>
        <p:txBody>
          <a:bodyPr/>
          <a:lstStyle/>
          <a:p>
            <a:fld id="{12EFB56F-4AFE-4751-9A95-5C58E011A56B}" type="datetimeFigureOut">
              <a:rPr lang="he-IL" smtClean="0"/>
              <a:t>י"ח/אדר ב/תשפ"ד</a:t>
            </a:fld>
            <a:endParaRPr lang="he-IL"/>
          </a:p>
        </p:txBody>
      </p:sp>
      <p:sp>
        <p:nvSpPr>
          <p:cNvPr id="6" name="מציין מיקום של כותרת תחתונה 5">
            <a:extLst>
              <a:ext uri="{FF2B5EF4-FFF2-40B4-BE49-F238E27FC236}">
                <a16:creationId xmlns:a16="http://schemas.microsoft.com/office/drawing/2014/main" id="{3238B009-8F02-7A35-0E2F-DBEE2007E4E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AF96331-2501-8C5A-3FFD-76FAC1B50DAE}"/>
              </a:ext>
            </a:extLst>
          </p:cNvPr>
          <p:cNvSpPr>
            <a:spLocks noGrp="1"/>
          </p:cNvSpPr>
          <p:nvPr>
            <p:ph type="sldNum" sz="quarter" idx="12"/>
          </p:nvPr>
        </p:nvSpPr>
        <p:spPr/>
        <p:txBody>
          <a:bodyPr/>
          <a:lstStyle/>
          <a:p>
            <a:fld id="{6C56A21A-1EB9-4609-92E0-75F8AC722359}" type="slidenum">
              <a:rPr lang="he-IL" smtClean="0"/>
              <a:t>‹#›</a:t>
            </a:fld>
            <a:endParaRPr lang="he-IL"/>
          </a:p>
        </p:txBody>
      </p:sp>
    </p:spTree>
    <p:extLst>
      <p:ext uri="{BB962C8B-B14F-4D97-AF65-F5344CB8AC3E}">
        <p14:creationId xmlns:p14="http://schemas.microsoft.com/office/powerpoint/2010/main" val="1052053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7AC1F4-C28E-1582-FB5D-8407EA5266B5}"/>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16B6E5A6-BCF9-5800-F0E3-4DCDF061A5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93F08074-BE30-7B30-90B1-5AB467871C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ACAC3A45-9D87-45CE-719D-0720C7FDDC82}"/>
              </a:ext>
            </a:extLst>
          </p:cNvPr>
          <p:cNvSpPr>
            <a:spLocks noGrp="1"/>
          </p:cNvSpPr>
          <p:nvPr>
            <p:ph type="dt" sz="half" idx="10"/>
          </p:nvPr>
        </p:nvSpPr>
        <p:spPr/>
        <p:txBody>
          <a:bodyPr/>
          <a:lstStyle/>
          <a:p>
            <a:fld id="{12EFB56F-4AFE-4751-9A95-5C58E011A56B}" type="datetimeFigureOut">
              <a:rPr lang="he-IL" smtClean="0"/>
              <a:t>י"ח/אדר ב/תשפ"ד</a:t>
            </a:fld>
            <a:endParaRPr lang="he-IL"/>
          </a:p>
        </p:txBody>
      </p:sp>
      <p:sp>
        <p:nvSpPr>
          <p:cNvPr id="6" name="מציין מיקום של כותרת תחתונה 5">
            <a:extLst>
              <a:ext uri="{FF2B5EF4-FFF2-40B4-BE49-F238E27FC236}">
                <a16:creationId xmlns:a16="http://schemas.microsoft.com/office/drawing/2014/main" id="{311EA066-5202-2DA0-2109-10753935ED7B}"/>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47B61803-D3B4-DA72-2DB4-1B16E988BFC8}"/>
              </a:ext>
            </a:extLst>
          </p:cNvPr>
          <p:cNvSpPr>
            <a:spLocks noGrp="1"/>
          </p:cNvSpPr>
          <p:nvPr>
            <p:ph type="sldNum" sz="quarter" idx="12"/>
          </p:nvPr>
        </p:nvSpPr>
        <p:spPr/>
        <p:txBody>
          <a:bodyPr/>
          <a:lstStyle/>
          <a:p>
            <a:fld id="{6C56A21A-1EB9-4609-92E0-75F8AC722359}" type="slidenum">
              <a:rPr lang="he-IL" smtClean="0"/>
              <a:t>‹#›</a:t>
            </a:fld>
            <a:endParaRPr lang="he-IL"/>
          </a:p>
        </p:txBody>
      </p:sp>
    </p:spTree>
    <p:extLst>
      <p:ext uri="{BB962C8B-B14F-4D97-AF65-F5344CB8AC3E}">
        <p14:creationId xmlns:p14="http://schemas.microsoft.com/office/powerpoint/2010/main" val="866566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DA9E6F0-201E-F8FA-9B2F-C95CC90D363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4DBCDF3-6AE9-CD1F-CC1F-2FE1E4FBB858}"/>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50388F8-D421-D239-19B4-668EFB1D135D}"/>
              </a:ext>
            </a:extLst>
          </p:cNvPr>
          <p:cNvSpPr>
            <a:spLocks noGrp="1"/>
          </p:cNvSpPr>
          <p:nvPr>
            <p:ph type="dt" sz="half" idx="10"/>
          </p:nvPr>
        </p:nvSpPr>
        <p:spPr/>
        <p:txBody>
          <a:bodyPr/>
          <a:lstStyle/>
          <a:p>
            <a:fld id="{12EFB56F-4AFE-4751-9A95-5C58E011A56B}" type="datetimeFigureOut">
              <a:rPr lang="he-IL" smtClean="0"/>
              <a:t>י"ח/אדר ב/תשפ"ד</a:t>
            </a:fld>
            <a:endParaRPr lang="he-IL"/>
          </a:p>
        </p:txBody>
      </p:sp>
      <p:sp>
        <p:nvSpPr>
          <p:cNvPr id="5" name="מציין מיקום של כותרת תחתונה 4">
            <a:extLst>
              <a:ext uri="{FF2B5EF4-FFF2-40B4-BE49-F238E27FC236}">
                <a16:creationId xmlns:a16="http://schemas.microsoft.com/office/drawing/2014/main" id="{F13BF8A2-B177-3572-11D2-CF638994C15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B2A989B-CC51-79CF-8DAC-DA78063C4E5F}"/>
              </a:ext>
            </a:extLst>
          </p:cNvPr>
          <p:cNvSpPr>
            <a:spLocks noGrp="1"/>
          </p:cNvSpPr>
          <p:nvPr>
            <p:ph type="sldNum" sz="quarter" idx="12"/>
          </p:nvPr>
        </p:nvSpPr>
        <p:spPr/>
        <p:txBody>
          <a:bodyPr/>
          <a:lstStyle/>
          <a:p>
            <a:fld id="{6C56A21A-1EB9-4609-92E0-75F8AC722359}" type="slidenum">
              <a:rPr lang="he-IL" smtClean="0"/>
              <a:t>‹#›</a:t>
            </a:fld>
            <a:endParaRPr lang="he-IL"/>
          </a:p>
        </p:txBody>
      </p:sp>
    </p:spTree>
    <p:extLst>
      <p:ext uri="{BB962C8B-B14F-4D97-AF65-F5344CB8AC3E}">
        <p14:creationId xmlns:p14="http://schemas.microsoft.com/office/powerpoint/2010/main" val="1589188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28572C60-EEEF-CFB7-BBDA-30C89FEC94E6}"/>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7DED77F-5783-B3EF-2446-94EE80BC7391}"/>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02CB354-3F4E-F044-BE85-1B20D3E03822}"/>
              </a:ext>
            </a:extLst>
          </p:cNvPr>
          <p:cNvSpPr>
            <a:spLocks noGrp="1"/>
          </p:cNvSpPr>
          <p:nvPr>
            <p:ph type="dt" sz="half" idx="10"/>
          </p:nvPr>
        </p:nvSpPr>
        <p:spPr/>
        <p:txBody>
          <a:bodyPr/>
          <a:lstStyle/>
          <a:p>
            <a:fld id="{12EFB56F-4AFE-4751-9A95-5C58E011A56B}" type="datetimeFigureOut">
              <a:rPr lang="he-IL" smtClean="0"/>
              <a:t>י"ח/אדר ב/תשפ"ד</a:t>
            </a:fld>
            <a:endParaRPr lang="he-IL"/>
          </a:p>
        </p:txBody>
      </p:sp>
      <p:sp>
        <p:nvSpPr>
          <p:cNvPr id="5" name="מציין מיקום של כותרת תחתונה 4">
            <a:extLst>
              <a:ext uri="{FF2B5EF4-FFF2-40B4-BE49-F238E27FC236}">
                <a16:creationId xmlns:a16="http://schemas.microsoft.com/office/drawing/2014/main" id="{8E841AE1-A9EA-1EC2-2E4A-3AB08D9C6D7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D720E64-5FCF-0362-E25F-8EAE1FE68959}"/>
              </a:ext>
            </a:extLst>
          </p:cNvPr>
          <p:cNvSpPr>
            <a:spLocks noGrp="1"/>
          </p:cNvSpPr>
          <p:nvPr>
            <p:ph type="sldNum" sz="quarter" idx="12"/>
          </p:nvPr>
        </p:nvSpPr>
        <p:spPr/>
        <p:txBody>
          <a:bodyPr/>
          <a:lstStyle/>
          <a:p>
            <a:fld id="{6C56A21A-1EB9-4609-92E0-75F8AC722359}" type="slidenum">
              <a:rPr lang="he-IL" smtClean="0"/>
              <a:t>‹#›</a:t>
            </a:fld>
            <a:endParaRPr lang="he-IL"/>
          </a:p>
        </p:txBody>
      </p:sp>
    </p:spTree>
    <p:extLst>
      <p:ext uri="{BB962C8B-B14F-4D97-AF65-F5344CB8AC3E}">
        <p14:creationId xmlns:p14="http://schemas.microsoft.com/office/powerpoint/2010/main" val="3236574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2404343"/>
            <a:ext cx="5181600" cy="1325563"/>
          </a:xfrm>
        </p:spPr>
        <p:txBody>
          <a:bodyPr>
            <a:noAutofit/>
          </a:bodyPr>
          <a:lstStyle>
            <a:lvl1pPr>
              <a:defRPr sz="4800">
                <a:latin typeface="Poppins" pitchFamily="2" charset="77"/>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7239000" y="1485900"/>
            <a:ext cx="3657600" cy="4457700"/>
          </a:xfrm>
        </p:spPr>
        <p:txBody>
          <a:bodyPr/>
          <a:lstStyle/>
          <a:p>
            <a:endParaRPr lang="en-US"/>
          </a:p>
        </p:txBody>
      </p:sp>
      <p:cxnSp>
        <p:nvCxnSpPr>
          <p:cNvPr id="11" name="Straight Connector 10">
            <a:extLst>
              <a:ext uri="{FF2B5EF4-FFF2-40B4-BE49-F238E27FC236}">
                <a16:creationId xmlns:a16="http://schemas.microsoft.com/office/drawing/2014/main" id="{0CA0C2D1-06AD-3620-044D-2EAE71AC87AC}"/>
              </a:ext>
            </a:extLst>
          </p:cNvPr>
          <p:cNvCxnSpPr/>
          <p:nvPr userDrawn="1"/>
        </p:nvCxnSpPr>
        <p:spPr>
          <a:xfrm>
            <a:off x="1638300" y="571500"/>
            <a:ext cx="4267200"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p:nvPr userDrawn="1"/>
        </p:nvCxnSpPr>
        <p:spPr>
          <a:xfrm>
            <a:off x="10096500" y="571500"/>
            <a:ext cx="1259359"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914400" y="57150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914400" y="658586"/>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1066800" y="5185232"/>
            <a:ext cx="2971800" cy="365126"/>
          </a:xfrm>
        </p:spPr>
        <p:txBody>
          <a:bodyPr>
            <a:normAutofit/>
          </a:bodyPr>
          <a:lstStyle>
            <a:lvl1pPr marL="0" indent="0">
              <a:buNone/>
              <a:defRPr sz="18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1066800" y="5588228"/>
            <a:ext cx="2971800" cy="365126"/>
          </a:xfrm>
        </p:spPr>
        <p:txBody>
          <a:bodyPr>
            <a:noAutofit/>
          </a:bodyPr>
          <a:lstStyle>
            <a:lvl1pPr marL="0" indent="0">
              <a:buNone/>
              <a:defRPr sz="200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Tree>
    <p:extLst>
      <p:ext uri="{BB962C8B-B14F-4D97-AF65-F5344CB8AC3E}">
        <p14:creationId xmlns:p14="http://schemas.microsoft.com/office/powerpoint/2010/main" val="4172760368"/>
      </p:ext>
    </p:extLst>
  </p:cSld>
  <p:clrMapOvr>
    <a:masterClrMapping/>
  </p:clrMapOvr>
  <p:extLst>
    <p:ext uri="{DCECCB84-F9BA-43D5-87BE-67443E8EF086}">
      <p15:sldGuideLst xmlns:p15="http://schemas.microsoft.com/office/powerpoint/2012/main">
        <p15:guide id="1" orient="horz" pos="936">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672">
          <p15:clr>
            <a:srgbClr val="FBAE40"/>
          </p15:clr>
        </p15:guide>
        <p15:guide id="9" pos="3720">
          <p15:clr>
            <a:srgbClr val="FBAE40"/>
          </p15:clr>
        </p15:guide>
        <p15:guide id="10" pos="6360">
          <p15:clr>
            <a:srgbClr val="FBAE40"/>
          </p15:clr>
        </p15:guide>
        <p15:guide id="11" pos="71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B735EAF-8052-DDCD-6CEC-D825479BEFD3}"/>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4499428" y="796698"/>
            <a:ext cx="6854371"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7" name="Picture Placeholder 6">
            <a:extLst>
              <a:ext uri="{FF2B5EF4-FFF2-40B4-BE49-F238E27FC236}">
                <a16:creationId xmlns:a16="http://schemas.microsoft.com/office/drawing/2014/main" id="{DCB9F921-8097-7740-47FD-1905F9FE448C}"/>
              </a:ext>
            </a:extLst>
          </p:cNvPr>
          <p:cNvSpPr>
            <a:spLocks noGrp="1"/>
          </p:cNvSpPr>
          <p:nvPr>
            <p:ph type="pic" sz="quarter" idx="19"/>
          </p:nvPr>
        </p:nvSpPr>
        <p:spPr>
          <a:xfrm>
            <a:off x="0" y="0"/>
            <a:ext cx="4354513" cy="6858000"/>
          </a:xfrm>
        </p:spPr>
        <p:txBody>
          <a:bodyPr/>
          <a:lstStyle/>
          <a:p>
            <a:endParaRPr lang="en-US"/>
          </a:p>
        </p:txBody>
      </p:sp>
      <p:sp>
        <p:nvSpPr>
          <p:cNvPr id="9" name="Text Placeholder 7">
            <a:extLst>
              <a:ext uri="{FF2B5EF4-FFF2-40B4-BE49-F238E27FC236}">
                <a16:creationId xmlns:a16="http://schemas.microsoft.com/office/drawing/2014/main" id="{DEBCBD63-480F-D96C-B0DF-94EF264BA08C}"/>
              </a:ext>
            </a:extLst>
          </p:cNvPr>
          <p:cNvSpPr>
            <a:spLocks noGrp="1"/>
          </p:cNvSpPr>
          <p:nvPr>
            <p:ph type="body" sz="quarter" idx="21"/>
          </p:nvPr>
        </p:nvSpPr>
        <p:spPr>
          <a:xfrm>
            <a:off x="8280716" y="2676257"/>
            <a:ext cx="2917371" cy="743178"/>
          </a:xfrm>
        </p:spPr>
        <p:txBody>
          <a:bodyPr anchor="b" anchorCtr="0">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23F1D198-945D-C96D-60E9-C0AEC5E296ED}"/>
              </a:ext>
            </a:extLst>
          </p:cNvPr>
          <p:cNvSpPr>
            <a:spLocks noGrp="1"/>
          </p:cNvSpPr>
          <p:nvPr>
            <p:ph type="body" sz="quarter" idx="17"/>
          </p:nvPr>
        </p:nvSpPr>
        <p:spPr>
          <a:xfrm>
            <a:off x="8280717" y="389046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BDCD9B2A-F0BB-F9DB-CC75-2EC1683475F8}"/>
              </a:ext>
            </a:extLst>
          </p:cNvPr>
          <p:cNvSpPr>
            <a:spLocks noGrp="1"/>
          </p:cNvSpPr>
          <p:nvPr>
            <p:ph type="body" sz="quarter" idx="18"/>
          </p:nvPr>
        </p:nvSpPr>
        <p:spPr>
          <a:xfrm>
            <a:off x="4495800" y="389046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12">
            <a:extLst>
              <a:ext uri="{FF2B5EF4-FFF2-40B4-BE49-F238E27FC236}">
                <a16:creationId xmlns:a16="http://schemas.microsoft.com/office/drawing/2014/main" id="{68651C4C-4AD1-19DA-CC78-BEC58707B5AD}"/>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3" name="Text Placeholder 7">
            <a:extLst>
              <a:ext uri="{FF2B5EF4-FFF2-40B4-BE49-F238E27FC236}">
                <a16:creationId xmlns:a16="http://schemas.microsoft.com/office/drawing/2014/main" id="{12271BA1-38C2-A7FE-AC76-8EC49BFBBE35}"/>
              </a:ext>
            </a:extLst>
          </p:cNvPr>
          <p:cNvSpPr>
            <a:spLocks noGrp="1"/>
          </p:cNvSpPr>
          <p:nvPr>
            <p:ph type="body" sz="quarter" idx="22"/>
          </p:nvPr>
        </p:nvSpPr>
        <p:spPr>
          <a:xfrm>
            <a:off x="4495800" y="2676257"/>
            <a:ext cx="2917371" cy="743178"/>
          </a:xfrm>
        </p:spPr>
        <p:txBody>
          <a:bodyPr anchor="b" anchorCtr="0">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630785607"/>
      </p:ext>
    </p:extLst>
  </p:cSld>
  <p:clrMapOvr>
    <a:masterClrMapping/>
  </p:clrMapOvr>
  <p:extLst>
    <p:ext uri="{DCECCB84-F9BA-43D5-87BE-67443E8EF086}">
      <p15:sldGuideLst xmlns:p15="http://schemas.microsoft.com/office/powerpoint/2012/main">
        <p15:guide id="1" orient="horz" pos="840">
          <p15:clr>
            <a:srgbClr val="FBAE40"/>
          </p15:clr>
        </p15:guide>
        <p15:guide id="2" pos="2832">
          <p15:clr>
            <a:srgbClr val="FBAE40"/>
          </p15:clr>
        </p15:guide>
        <p15:guide id="3" orient="horz" pos="3744">
          <p15:clr>
            <a:srgbClr val="FBAE40"/>
          </p15:clr>
        </p15:guide>
        <p15:guide id="4" pos="6864">
          <p15:clr>
            <a:srgbClr val="FBAE40"/>
          </p15:clr>
        </p15:guide>
        <p15:guide id="5" pos="4560">
          <p15:clr>
            <a:srgbClr val="FBAE40"/>
          </p15:clr>
        </p15:guide>
        <p15:guide id="6" orient="horz" pos="1704">
          <p15:clr>
            <a:srgbClr val="FBAE40"/>
          </p15:clr>
        </p15:guide>
        <p15:guide id="7" orient="horz" pos="360">
          <p15:clr>
            <a:srgbClr val="FBAE40"/>
          </p15:clr>
        </p15:guide>
        <p15:guide id="9" pos="3720">
          <p15:clr>
            <a:srgbClr val="FBAE40"/>
          </p15:clr>
        </p15:guide>
        <p15:guide id="10" pos="6360">
          <p15:clr>
            <a:srgbClr val="FBAE40"/>
          </p15:clr>
        </p15:guide>
        <p15:guide id="11" pos="7152">
          <p15:clr>
            <a:srgbClr val="FBAE40"/>
          </p15:clr>
        </p15:guide>
        <p15:guide id="12" pos="2952">
          <p15:clr>
            <a:srgbClr val="FBAE40"/>
          </p15:clr>
        </p15:guide>
        <p15:guide id="13" pos="7056">
          <p15:clr>
            <a:srgbClr val="FBAE40"/>
          </p15:clr>
        </p15:guide>
        <p15:guide id="14" orient="horz" pos="24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7C7D43-1CC3-3332-AEFC-59ABB023F7AC}"/>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702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1848048577"/>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1032">
          <p15:clr>
            <a:srgbClr val="FBAE40"/>
          </p15:clr>
        </p15:guide>
        <p15:guide id="9" pos="3720">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6678385"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609600" y="584664"/>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609600" y="67175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66799"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9F175D2-EEFE-E4BF-0E57-03025B8F8D64}"/>
              </a:ext>
            </a:extLst>
          </p:cNvPr>
          <p:cNvSpPr>
            <a:spLocks noGrp="1"/>
          </p:cNvSpPr>
          <p:nvPr>
            <p:ph type="pic" sz="quarter" idx="19"/>
          </p:nvPr>
        </p:nvSpPr>
        <p:spPr>
          <a:xfrm>
            <a:off x="7696200" y="1"/>
            <a:ext cx="4495800" cy="6858000"/>
          </a:xfrm>
        </p:spPr>
        <p:txBody>
          <a:bodyPr/>
          <a:lstStyle/>
          <a:p>
            <a:endParaRPr lang="en-US" dirty="0"/>
          </a:p>
        </p:txBody>
      </p:sp>
      <p:sp>
        <p:nvSpPr>
          <p:cNvPr id="15" name="Text Placeholder 12">
            <a:extLst>
              <a:ext uri="{FF2B5EF4-FFF2-40B4-BE49-F238E27FC236}">
                <a16:creationId xmlns:a16="http://schemas.microsoft.com/office/drawing/2014/main" id="{273C4E42-511B-EB94-CA0A-051B1A4A918D}"/>
              </a:ext>
            </a:extLst>
          </p:cNvPr>
          <p:cNvSpPr>
            <a:spLocks noGrp="1"/>
          </p:cNvSpPr>
          <p:nvPr>
            <p:ph type="body" sz="quarter" idx="20"/>
          </p:nvPr>
        </p:nvSpPr>
        <p:spPr>
          <a:xfrm>
            <a:off x="495300" y="6573838"/>
            <a:ext cx="2870200" cy="284162"/>
          </a:xfrm>
        </p:spPr>
        <p:txBody>
          <a:bodyPr>
            <a:noAutofit/>
          </a:bodyPr>
          <a:lstStyle>
            <a:lvl1pPr marL="0" indent="0" algn="l">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245389909"/>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7" orient="horz" pos="360">
          <p15:clr>
            <a:srgbClr val="FBAE40"/>
          </p15:clr>
        </p15:guide>
        <p15:guide id="8" pos="1032">
          <p15:clr>
            <a:srgbClr val="FBAE40"/>
          </p15:clr>
        </p15:guide>
        <p15:guide id="9" pos="4848">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0AFB9-F87E-11AC-2B32-B5178FE34E78}"/>
              </a:ext>
            </a:extLst>
          </p:cNvPr>
          <p:cNvSpPr/>
          <p:nvPr userDrawn="1"/>
        </p:nvSpPr>
        <p:spPr>
          <a:xfrm>
            <a:off x="6096000" y="1"/>
            <a:ext cx="6096000" cy="6858000"/>
          </a:xfrm>
          <a:prstGeom prst="rect">
            <a:avLst/>
          </a:prstGeom>
          <a:solidFill>
            <a:srgbClr val="F1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71442" y="268927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919352225"/>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1032">
          <p15:clr>
            <a:srgbClr val="FBAE40"/>
          </p15:clr>
        </p15:guide>
        <p15:guide id="9" pos="3720">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414779-4CEE-EEAD-8A66-EE043E90B44F}"/>
              </a:ext>
            </a:extLst>
          </p:cNvPr>
          <p:cNvSpPr/>
          <p:nvPr userDrawn="1"/>
        </p:nvSpPr>
        <p:spPr>
          <a:xfrm>
            <a:off x="1611313" y="3215390"/>
            <a:ext cx="2638398" cy="364261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46754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4235A04-C2C9-A7DC-3FE5-1E7D27C0E13D}"/>
              </a:ext>
            </a:extLst>
          </p:cNvPr>
          <p:cNvSpPr>
            <a:spLocks noGrp="1"/>
          </p:cNvSpPr>
          <p:nvPr>
            <p:ph type="pic" sz="quarter" idx="19"/>
          </p:nvPr>
        </p:nvSpPr>
        <p:spPr>
          <a:xfrm>
            <a:off x="914400" y="2627313"/>
            <a:ext cx="2525713" cy="3316287"/>
          </a:xfrm>
        </p:spPr>
        <p:txBody>
          <a:bodyPr/>
          <a:lstStyle/>
          <a:p>
            <a:endParaRPr lang="en-US"/>
          </a:p>
        </p:txBody>
      </p:sp>
      <p:sp>
        <p:nvSpPr>
          <p:cNvPr id="3" name="Text Placeholder 12">
            <a:extLst>
              <a:ext uri="{FF2B5EF4-FFF2-40B4-BE49-F238E27FC236}">
                <a16:creationId xmlns:a16="http://schemas.microsoft.com/office/drawing/2014/main" id="{7104C814-4179-5378-738C-F0AEB2D153F3}"/>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404326330"/>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655">
          <p15:clr>
            <a:srgbClr val="FBAE40"/>
          </p15:clr>
        </p15:guide>
        <p15:guide id="7" orient="horz" pos="360">
          <p15:clr>
            <a:srgbClr val="FBAE40"/>
          </p15:clr>
        </p15:guide>
        <p15:guide id="8" pos="1015">
          <p15:clr>
            <a:srgbClr val="FBAE40"/>
          </p15:clr>
        </p15:guide>
        <p15:guide id="9" pos="2167">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B883CC-094E-7039-9807-58F11002611B}"/>
              </a:ext>
            </a:extLst>
          </p:cNvPr>
          <p:cNvSpPr/>
          <p:nvPr userDrawn="1"/>
        </p:nvSpPr>
        <p:spPr>
          <a:xfrm>
            <a:off x="0" y="0"/>
            <a:ext cx="5358984"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1066800"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8FDDBBAD-B928-4819-64F5-80A5AECD71CB}"/>
              </a:ext>
            </a:extLst>
          </p:cNvPr>
          <p:cNvSpPr>
            <a:spLocks noGrp="1"/>
          </p:cNvSpPr>
          <p:nvPr>
            <p:ph type="pic" sz="quarter" idx="19"/>
          </p:nvPr>
        </p:nvSpPr>
        <p:spPr>
          <a:xfrm>
            <a:off x="4381500" y="2171699"/>
            <a:ext cx="2971800" cy="4549775"/>
          </a:xfrm>
        </p:spPr>
        <p:txBody>
          <a:bodyPr/>
          <a:lstStyle/>
          <a:p>
            <a:endParaRPr lang="en-US"/>
          </a:p>
        </p:txBody>
      </p:sp>
      <p:sp>
        <p:nvSpPr>
          <p:cNvPr id="3" name="Text Placeholder 12">
            <a:extLst>
              <a:ext uri="{FF2B5EF4-FFF2-40B4-BE49-F238E27FC236}">
                <a16:creationId xmlns:a16="http://schemas.microsoft.com/office/drawing/2014/main" id="{8B3586BE-78C6-E426-9F3C-F59381E5CD88}"/>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464081889"/>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5" pos="4632">
          <p15:clr>
            <a:srgbClr val="FBAE40"/>
          </p15:clr>
        </p15:guide>
        <p15:guide id="6" orient="horz" pos="1368">
          <p15:clr>
            <a:srgbClr val="FBAE40"/>
          </p15:clr>
        </p15:guide>
        <p15:guide id="7" orient="horz" pos="360">
          <p15:clr>
            <a:srgbClr val="FBAE40"/>
          </p15:clr>
        </p15:guide>
        <p15:guide id="9" pos="2760">
          <p15:clr>
            <a:srgbClr val="FBAE40"/>
          </p15:clr>
        </p15:guide>
        <p15:guide id="11" pos="7159">
          <p15:clr>
            <a:srgbClr val="FBAE40"/>
          </p15:clr>
        </p15:guide>
        <p15:guide id="12" pos="672">
          <p15:clr>
            <a:srgbClr val="FBAE40"/>
          </p15:clr>
        </p15:guide>
        <p15:guide id="14" orient="horz" pos="2448">
          <p15:clr>
            <a:srgbClr val="FBAE40"/>
          </p15:clr>
        </p15:guide>
        <p15:guide id="15" pos="705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949CF9-AE80-D4A2-E0FC-126A4E8ECBCB}"/>
              </a:ext>
            </a:extLst>
          </p:cNvPr>
          <p:cNvSpPr/>
          <p:nvPr userDrawn="1"/>
        </p:nvSpPr>
        <p:spPr>
          <a:xfrm>
            <a:off x="6096000" y="1"/>
            <a:ext cx="6096000" cy="6858000"/>
          </a:xfrm>
          <a:prstGeom prst="rect">
            <a:avLst/>
          </a:prstGeom>
          <a:solidFill>
            <a:srgbClr val="F1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32546" y="4618037"/>
            <a:ext cx="9314540" cy="1325563"/>
          </a:xfrm>
        </p:spPr>
        <p:txBody>
          <a:bodyPr anchor="b">
            <a:noAutofit/>
          </a:bodyPr>
          <a:lstStyle>
            <a:lvl1pPr algn="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66797"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9"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2461991912"/>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5" pos="4560">
          <p15:clr>
            <a:srgbClr val="FBAE40"/>
          </p15:clr>
        </p15:guide>
        <p15:guide id="7" orient="horz" pos="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D960C-86A7-6728-9263-973B76A8FDB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126591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0029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2404343"/>
            <a:ext cx="5181600" cy="1325563"/>
          </a:xfrm>
        </p:spPr>
        <p:txBody>
          <a:bodyPr>
            <a:noAutofit/>
          </a:bodyPr>
          <a:lstStyle>
            <a:lvl1pPr>
              <a:defRPr sz="4800">
                <a:latin typeface="Poppins" pitchFamily="2" charset="77"/>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7239000" y="1485900"/>
            <a:ext cx="3657600" cy="4457700"/>
          </a:xfrm>
        </p:spPr>
        <p:txBody>
          <a:bodyPr/>
          <a:lstStyle/>
          <a:p>
            <a:endParaRPr lang="en-US"/>
          </a:p>
        </p:txBody>
      </p:sp>
      <p:cxnSp>
        <p:nvCxnSpPr>
          <p:cNvPr id="11" name="Straight Connector 10">
            <a:extLst>
              <a:ext uri="{FF2B5EF4-FFF2-40B4-BE49-F238E27FC236}">
                <a16:creationId xmlns:a16="http://schemas.microsoft.com/office/drawing/2014/main" id="{0CA0C2D1-06AD-3620-044D-2EAE71AC87AC}"/>
              </a:ext>
            </a:extLst>
          </p:cNvPr>
          <p:cNvCxnSpPr/>
          <p:nvPr userDrawn="1"/>
        </p:nvCxnSpPr>
        <p:spPr>
          <a:xfrm>
            <a:off x="1638300" y="571500"/>
            <a:ext cx="4267200"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p:nvPr userDrawn="1"/>
        </p:nvCxnSpPr>
        <p:spPr>
          <a:xfrm>
            <a:off x="10096500" y="571500"/>
            <a:ext cx="1259359"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914400" y="57150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914400" y="658586"/>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1066800" y="5185232"/>
            <a:ext cx="2971800" cy="365126"/>
          </a:xfrm>
        </p:spPr>
        <p:txBody>
          <a:bodyPr>
            <a:normAutofit/>
          </a:bodyPr>
          <a:lstStyle>
            <a:lvl1pPr marL="0" indent="0">
              <a:buNone/>
              <a:defRPr sz="18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1066800" y="5588228"/>
            <a:ext cx="2971800" cy="365126"/>
          </a:xfrm>
        </p:spPr>
        <p:txBody>
          <a:bodyPr>
            <a:noAutofit/>
          </a:bodyPr>
          <a:lstStyle>
            <a:lvl1pPr marL="0" indent="0">
              <a:buNone/>
              <a:defRPr sz="200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Tree>
    <p:extLst>
      <p:ext uri="{BB962C8B-B14F-4D97-AF65-F5344CB8AC3E}">
        <p14:creationId xmlns:p14="http://schemas.microsoft.com/office/powerpoint/2010/main" val="2824232365"/>
      </p:ext>
    </p:extLst>
  </p:cSld>
  <p:clrMapOvr>
    <a:masterClrMapping/>
  </p:clrMapOvr>
  <p:extLst>
    <p:ext uri="{DCECCB84-F9BA-43D5-87BE-67443E8EF086}">
      <p15:sldGuideLst xmlns:p15="http://schemas.microsoft.com/office/powerpoint/2012/main">
        <p15:guide id="1" orient="horz" pos="936">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672">
          <p15:clr>
            <a:srgbClr val="FBAE40"/>
          </p15:clr>
        </p15:guide>
        <p15:guide id="9" pos="3720">
          <p15:clr>
            <a:srgbClr val="FBAE40"/>
          </p15:clr>
        </p15:guide>
        <p15:guide id="10" pos="6360">
          <p15:clr>
            <a:srgbClr val="FBAE40"/>
          </p15:clr>
        </p15:guide>
        <p15:guide id="11" pos="715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708E0323-60C5-C94C-E78C-94807DE237F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535B41F-B410-A5E4-EC5D-B7D3E33941AF}"/>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0E8B82F-5D94-3983-0E83-AAD0DAD01D3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2EFB56F-4AFE-4751-9A95-5C58E011A56B}" type="datetimeFigureOut">
              <a:rPr lang="he-IL" smtClean="0"/>
              <a:t>י"ח/אדר ב/תשפ"ד</a:t>
            </a:fld>
            <a:endParaRPr lang="he-IL"/>
          </a:p>
        </p:txBody>
      </p:sp>
      <p:sp>
        <p:nvSpPr>
          <p:cNvPr id="5" name="מציין מיקום של כותרת תחתונה 4">
            <a:extLst>
              <a:ext uri="{FF2B5EF4-FFF2-40B4-BE49-F238E27FC236}">
                <a16:creationId xmlns:a16="http://schemas.microsoft.com/office/drawing/2014/main" id="{37D9DD10-54F3-24E8-0E0C-A8D24499C7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45F57544-BC93-1A4D-F91C-6CC865DCA2E5}"/>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C56A21A-1EB9-4609-92E0-75F8AC722359}" type="slidenum">
              <a:rPr lang="he-IL" smtClean="0"/>
              <a:t>‹#›</a:t>
            </a:fld>
            <a:endParaRPr lang="he-IL"/>
          </a:p>
        </p:txBody>
      </p:sp>
    </p:spTree>
    <p:extLst>
      <p:ext uri="{BB962C8B-B14F-4D97-AF65-F5344CB8AC3E}">
        <p14:creationId xmlns:p14="http://schemas.microsoft.com/office/powerpoint/2010/main" val="33008778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54C769-5B6E-5C22-9516-5D7BE462E3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23190F5-D493-CE67-ED1B-D761BFA699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725225E-A593-BBE5-FA35-2952DE6D56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0812C0-D4F0-C345-96B4-1E8B918506AC}" type="datetimeFigureOut">
              <a:rPr lang="en-US" smtClean="0"/>
              <a:t>3/28/2024</a:t>
            </a:fld>
            <a:endParaRPr lang="en-US"/>
          </a:p>
        </p:txBody>
      </p:sp>
      <p:sp>
        <p:nvSpPr>
          <p:cNvPr id="6" name="Slide Number Placeholder 5">
            <a:extLst>
              <a:ext uri="{FF2B5EF4-FFF2-40B4-BE49-F238E27FC236}">
                <a16:creationId xmlns:a16="http://schemas.microsoft.com/office/drawing/2014/main" id="{BB730E95-9162-1956-4897-1AA052698F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9709E4-652E-524A-8D35-CF602AA44AAA}" type="slidenum">
              <a:rPr lang="en-US" smtClean="0"/>
              <a:t>‹#›</a:t>
            </a:fld>
            <a:endParaRPr lang="en-US"/>
          </a:p>
        </p:txBody>
      </p:sp>
    </p:spTree>
    <p:extLst>
      <p:ext uri="{BB962C8B-B14F-4D97-AF65-F5344CB8AC3E}">
        <p14:creationId xmlns:p14="http://schemas.microsoft.com/office/powerpoint/2010/main" val="1679508059"/>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60" r:id="rId11"/>
  </p:sldLayoutIdLst>
  <p:txStyles>
    <p:titleStyle>
      <a:lvl1pPr algn="l" defTabSz="914400" rtl="0" eaLnBrk="1" latinLnBrk="0" hangingPunct="1">
        <a:lnSpc>
          <a:spcPct val="90000"/>
        </a:lnSpc>
        <a:spcBef>
          <a:spcPct val="0"/>
        </a:spcBef>
        <a:buNone/>
        <a:defRPr sz="4800" kern="1200">
          <a:solidFill>
            <a:schemeClr val="tx1">
              <a:lumMod val="85000"/>
              <a:lumOff val="15000"/>
            </a:schemeClr>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6144">
          <p15:clr>
            <a:srgbClr val="F26B43"/>
          </p15:clr>
        </p15:guide>
        <p15:guide id="4" pos="7416">
          <p15:clr>
            <a:srgbClr val="F26B43"/>
          </p15:clr>
        </p15:guide>
        <p15:guide id="5" pos="31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oleObject" Target="../embeddings/oleObject7.bin"/><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a:extLst>
              <a:ext uri="{FF2B5EF4-FFF2-40B4-BE49-F238E27FC236}">
                <a16:creationId xmlns:a16="http://schemas.microsoft.com/office/drawing/2014/main" id="{A5F41EF4-F337-B361-B515-208A5D50C92C}"/>
              </a:ext>
            </a:extLst>
          </p:cNvPr>
          <p:cNvSpPr>
            <a:spLocks noGrp="1"/>
          </p:cNvSpPr>
          <p:nvPr>
            <p:ph type="title"/>
          </p:nvPr>
        </p:nvSpPr>
        <p:spPr>
          <a:xfrm>
            <a:off x="995282" y="2766217"/>
            <a:ext cx="10515600" cy="1325563"/>
          </a:xfrm>
        </p:spPr>
        <p:txBody>
          <a:bodyPr>
            <a:normAutofit fontScale="90000"/>
          </a:bodyPr>
          <a:lstStyle/>
          <a:p>
            <a:pPr algn="ctr"/>
            <a:r>
              <a:rPr lang="he-IL" sz="8000" b="1" dirty="0">
                <a:solidFill>
                  <a:schemeClr val="accent1">
                    <a:lumMod val="50000"/>
                  </a:schemeClr>
                </a:solidFill>
                <a:effectLst>
                  <a:outerShdw blurRad="38100" dist="38100" dir="2700000" algn="tl">
                    <a:srgbClr val="000000">
                      <a:alpha val="43137"/>
                    </a:srgbClr>
                  </a:outerShdw>
                </a:effectLst>
                <a:latin typeface="Gisha"/>
                <a:cs typeface="Gisha"/>
              </a:rPr>
              <a:t>צוותי מחקר ואיסוף מידע</a:t>
            </a:r>
            <a:br>
              <a:rPr lang="he-IL" sz="8000" b="1" dirty="0">
                <a:solidFill>
                  <a:schemeClr val="accent1">
                    <a:lumMod val="50000"/>
                  </a:schemeClr>
                </a:solidFill>
                <a:effectLst>
                  <a:outerShdw blurRad="38100" dist="38100" dir="2700000" algn="tl">
                    <a:srgbClr val="000000">
                      <a:alpha val="43137"/>
                    </a:srgbClr>
                  </a:outerShdw>
                </a:effectLst>
                <a:latin typeface="Gisha"/>
                <a:cs typeface="Gisha"/>
              </a:rPr>
            </a:br>
            <a:r>
              <a:rPr lang="he-IL" sz="8000" b="1" dirty="0">
                <a:solidFill>
                  <a:schemeClr val="accent1">
                    <a:lumMod val="50000"/>
                  </a:schemeClr>
                </a:solidFill>
                <a:effectLst>
                  <a:outerShdw blurRad="38100" dist="38100" dir="2700000" algn="tl">
                    <a:srgbClr val="000000">
                      <a:alpha val="43137"/>
                    </a:srgbClr>
                  </a:outerShdw>
                </a:effectLst>
                <a:latin typeface="Gisha"/>
                <a:cs typeface="Gisha"/>
              </a:rPr>
              <a:t> מקדים</a:t>
            </a:r>
            <a:br>
              <a:rPr lang="en-US" sz="8000" b="1" dirty="0">
                <a:solidFill>
                  <a:schemeClr val="accent1">
                    <a:lumMod val="50000"/>
                  </a:schemeClr>
                </a:solidFill>
                <a:effectLst>
                  <a:outerShdw blurRad="38100" dist="38100" dir="2700000" algn="tl">
                    <a:srgbClr val="000000">
                      <a:alpha val="43137"/>
                    </a:srgbClr>
                  </a:outerShdw>
                </a:effectLst>
                <a:latin typeface="Gisha"/>
                <a:cs typeface="Gisha"/>
              </a:rPr>
            </a:br>
            <a:r>
              <a:rPr lang="he-IL" sz="8000" b="1" dirty="0">
                <a:solidFill>
                  <a:schemeClr val="accent1">
                    <a:lumMod val="50000"/>
                  </a:schemeClr>
                </a:solidFill>
                <a:effectLst>
                  <a:outerShdw blurRad="38100" dist="38100" dir="2700000" algn="tl">
                    <a:srgbClr val="000000">
                      <a:alpha val="43137"/>
                    </a:srgbClr>
                  </a:outerShdw>
                </a:effectLst>
                <a:latin typeface="Gisha"/>
                <a:cs typeface="Gisha"/>
              </a:rPr>
              <a:t>לקראת דיונים</a:t>
            </a:r>
            <a:br>
              <a:rPr lang="he-IL" sz="4000" b="1" dirty="0">
                <a:solidFill>
                  <a:schemeClr val="accent1">
                    <a:lumMod val="50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rPr>
            </a:br>
            <a:endParaRPr lang="he-IL" sz="4000" dirty="0">
              <a:solidFill>
                <a:schemeClr val="accent1">
                  <a:lumMod val="50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endParaRPr>
          </a:p>
        </p:txBody>
      </p:sp>
      <p:sp>
        <p:nvSpPr>
          <p:cNvPr id="5" name="מציין מיקום תוכן 2">
            <a:extLst>
              <a:ext uri="{FF2B5EF4-FFF2-40B4-BE49-F238E27FC236}">
                <a16:creationId xmlns:a16="http://schemas.microsoft.com/office/drawing/2014/main" id="{0A2AB172-1A1D-9B98-D158-51ED803BBCD0}"/>
              </a:ext>
            </a:extLst>
          </p:cNvPr>
          <p:cNvSpPr>
            <a:spLocks noGrp="1"/>
          </p:cNvSpPr>
          <p:nvPr>
            <p:ph idx="1"/>
          </p:nvPr>
        </p:nvSpPr>
        <p:spPr>
          <a:xfrm>
            <a:off x="1260238" y="1604229"/>
            <a:ext cx="10593422" cy="3649540"/>
          </a:xfrm>
        </p:spPr>
        <p:txBody>
          <a:bodyPr vert="horz" lIns="91440" tIns="45720" rIns="91440" bIns="45720" rtlCol="1" anchor="t">
            <a:noAutofit/>
          </a:bodyPr>
          <a:lstStyle/>
          <a:p>
            <a:pPr marL="0" indent="0">
              <a:buNone/>
            </a:pPr>
            <a:endParaRPr lang="he-IL" sz="2000" dirty="0">
              <a:latin typeface="Arial"/>
              <a:ea typeface="Calibri"/>
              <a:cs typeface="Arial"/>
            </a:endParaRPr>
          </a:p>
          <a:p>
            <a:pPr indent="0">
              <a:buNone/>
            </a:pPr>
            <a:endParaRPr lang="he-IL" sz="2000" b="1" dirty="0">
              <a:solidFill>
                <a:srgbClr val="500050"/>
              </a:solidFill>
              <a:latin typeface="Arial"/>
              <a:ea typeface="Calibri"/>
              <a:cs typeface="Arial"/>
            </a:endParaRPr>
          </a:p>
          <a:p>
            <a:pPr indent="0">
              <a:buNone/>
            </a:pPr>
            <a:endParaRPr lang="he-IL" sz="2000" b="1" dirty="0">
              <a:solidFill>
                <a:srgbClr val="500050"/>
              </a:solidFill>
              <a:latin typeface="Arial"/>
              <a:ea typeface="Calibri"/>
              <a:cs typeface="Arial"/>
            </a:endParaRPr>
          </a:p>
          <a:p>
            <a:pPr marL="0" indent="0">
              <a:buNone/>
            </a:pPr>
            <a:endParaRPr lang="he-IL" sz="2000" b="1" dirty="0">
              <a:latin typeface="Arial"/>
              <a:ea typeface="Calibri"/>
              <a:cs typeface="Arial"/>
            </a:endParaRPr>
          </a:p>
          <a:p>
            <a:pPr marL="0" indent="0">
              <a:buNone/>
            </a:pPr>
            <a:endParaRPr lang="he-IL" sz="2000" b="1" dirty="0">
              <a:ea typeface="Calibri"/>
              <a:cs typeface="Arial"/>
            </a:endParaRPr>
          </a:p>
        </p:txBody>
      </p:sp>
      <p:graphicFrame>
        <p:nvGraphicFramePr>
          <p:cNvPr id="6" name="אובייקט 5">
            <a:extLst>
              <a:ext uri="{FF2B5EF4-FFF2-40B4-BE49-F238E27FC236}">
                <a16:creationId xmlns:a16="http://schemas.microsoft.com/office/drawing/2014/main" id="{30FD5F1E-2A95-23EF-66FE-B6581C4A6C48}"/>
              </a:ext>
            </a:extLst>
          </p:cNvPr>
          <p:cNvGraphicFramePr>
            <a:graphicFrameLocks noChangeAspect="1"/>
          </p:cNvGraphicFramePr>
          <p:nvPr/>
        </p:nvGraphicFramePr>
        <p:xfrm>
          <a:off x="9648774" y="408929"/>
          <a:ext cx="1460213" cy="798777"/>
        </p:xfrm>
        <a:graphic>
          <a:graphicData uri="http://schemas.openxmlformats.org/presentationml/2006/ole">
            <mc:AlternateContent xmlns:mc="http://schemas.openxmlformats.org/markup-compatibility/2006">
              <mc:Choice xmlns:v="urn:schemas-microsoft-com:vml" Requires="v">
                <p:oleObj r:id="rId2" imgW="7333333" imgH="4009524" progId="">
                  <p:embed/>
                </p:oleObj>
              </mc:Choice>
              <mc:Fallback>
                <p:oleObj r:id="rId2" imgW="7333333" imgH="4009524" progId="">
                  <p:embed/>
                  <p:pic>
                    <p:nvPicPr>
                      <p:cNvPr id="6" name="אובייקט 5">
                        <a:extLst>
                          <a:ext uri="{FF2B5EF4-FFF2-40B4-BE49-F238E27FC236}">
                            <a16:creationId xmlns:a16="http://schemas.microsoft.com/office/drawing/2014/main" id="{30FD5F1E-2A95-23EF-66FE-B6581C4A6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8774" y="408929"/>
                        <a:ext cx="1460213" cy="798777"/>
                      </a:xfrm>
                      <a:prstGeom prst="rect">
                        <a:avLst/>
                      </a:prstGeom>
                      <a:noFill/>
                    </p:spPr>
                  </p:pic>
                </p:oleObj>
              </mc:Fallback>
            </mc:AlternateContent>
          </a:graphicData>
        </a:graphic>
      </p:graphicFrame>
    </p:spTree>
    <p:extLst>
      <p:ext uri="{BB962C8B-B14F-4D97-AF65-F5344CB8AC3E}">
        <p14:creationId xmlns:p14="http://schemas.microsoft.com/office/powerpoint/2010/main" val="1608020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a:extLst>
              <a:ext uri="{FF2B5EF4-FFF2-40B4-BE49-F238E27FC236}">
                <a16:creationId xmlns:a16="http://schemas.microsoft.com/office/drawing/2014/main" id="{A5F41EF4-F337-B361-B515-208A5D50C92C}"/>
              </a:ext>
            </a:extLst>
          </p:cNvPr>
          <p:cNvSpPr>
            <a:spLocks noGrp="1"/>
          </p:cNvSpPr>
          <p:nvPr>
            <p:ph type="title"/>
          </p:nvPr>
        </p:nvSpPr>
        <p:spPr>
          <a:xfrm>
            <a:off x="-955438" y="145537"/>
            <a:ext cx="10515600" cy="1325563"/>
          </a:xfrm>
        </p:spPr>
        <p:txBody>
          <a:bodyPr/>
          <a:lstStyle/>
          <a:p>
            <a:r>
              <a:rPr lang="he-IL" dirty="0">
                <a:cs typeface="Times New Roman"/>
              </a:rPr>
              <a:t>	</a:t>
            </a:r>
            <a:r>
              <a:rPr lang="he-IL" sz="4000" dirty="0">
                <a:solidFill>
                  <a:schemeClr val="accent1">
                    <a:lumMod val="50000"/>
                  </a:schemeClr>
                </a:solidFill>
                <a:effectLst>
                  <a:outerShdw blurRad="38100" dist="38100" dir="2700000" algn="tl">
                    <a:srgbClr val="000000">
                      <a:alpha val="43137"/>
                    </a:srgbClr>
                  </a:outerShdw>
                </a:effectLst>
                <a:latin typeface="Gisha"/>
                <a:cs typeface="Gisha"/>
              </a:rPr>
              <a:t>צוותי מחקר מקדים לדיונים</a:t>
            </a:r>
            <a:endParaRPr lang="he-IL" sz="4000" dirty="0">
              <a:solidFill>
                <a:schemeClr val="accent1">
                  <a:lumMod val="50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endParaRPr>
          </a:p>
        </p:txBody>
      </p:sp>
      <p:sp>
        <p:nvSpPr>
          <p:cNvPr id="5" name="מציין מיקום תוכן 2">
            <a:extLst>
              <a:ext uri="{FF2B5EF4-FFF2-40B4-BE49-F238E27FC236}">
                <a16:creationId xmlns:a16="http://schemas.microsoft.com/office/drawing/2014/main" id="{0A2AB172-1A1D-9B98-D158-51ED803BBCD0}"/>
              </a:ext>
            </a:extLst>
          </p:cNvPr>
          <p:cNvSpPr>
            <a:spLocks noGrp="1"/>
          </p:cNvSpPr>
          <p:nvPr>
            <p:ph idx="1"/>
          </p:nvPr>
        </p:nvSpPr>
        <p:spPr>
          <a:xfrm>
            <a:off x="894943" y="1471100"/>
            <a:ext cx="10593422" cy="4851878"/>
          </a:xfrm>
        </p:spPr>
        <p:txBody>
          <a:bodyPr vert="horz" lIns="91440" tIns="45720" rIns="91440" bIns="45720" rtlCol="1" anchor="t">
            <a:noAutofit/>
          </a:bodyPr>
          <a:lstStyle/>
          <a:p>
            <a:pPr marL="0" indent="0" algn="ctr">
              <a:buNone/>
            </a:pPr>
            <a:r>
              <a:rPr lang="he-IL" sz="4000" u="sng" dirty="0"/>
              <a:t>רקע</a:t>
            </a:r>
          </a:p>
          <a:p>
            <a:pPr marL="0" indent="0">
              <a:buNone/>
            </a:pPr>
            <a:r>
              <a:rPr lang="he-IL" sz="2400" dirty="0">
                <a:latin typeface="Arial"/>
                <a:ea typeface="Calibri"/>
                <a:cs typeface="Arial"/>
              </a:rPr>
              <a:t>במסגרת השאיפה למצוינות, שקיפות, שיתוף הציבור בתהליכים משמעותיים, והתייעלות, </a:t>
            </a:r>
          </a:p>
          <a:p>
            <a:pPr marL="0" indent="0">
              <a:buNone/>
            </a:pPr>
            <a:r>
              <a:rPr lang="he-IL" sz="2400" dirty="0">
                <a:latin typeface="Arial"/>
                <a:ea typeface="Calibri"/>
                <a:cs typeface="Arial"/>
              </a:rPr>
              <a:t>הנחה יו"ר הקיבוץ על ביצוע מחקר מקדים כשלב הכנה לכל הדיונים המשמעותיים במוסדות הקיבוץ. </a:t>
            </a:r>
          </a:p>
          <a:p>
            <a:pPr marL="0" indent="0">
              <a:buNone/>
            </a:pPr>
            <a:r>
              <a:rPr lang="he-IL" sz="2400" dirty="0">
                <a:latin typeface="Arial"/>
                <a:ea typeface="Calibri"/>
                <a:cs typeface="Arial"/>
              </a:rPr>
              <a:t>תוצרי המחקר והמלצותיו ישלחו לחברי הפורומים הרלוונטיים כחומר רקע לדיונים לצורך ייעול ומִקצוע תהליכי קבלת ההחלטות.</a:t>
            </a:r>
          </a:p>
          <a:p>
            <a:pPr marL="0" indent="0">
              <a:buNone/>
            </a:pPr>
            <a:r>
              <a:rPr lang="he-IL" sz="2400" dirty="0">
                <a:latin typeface="Arial"/>
                <a:ea typeface="Calibri"/>
                <a:cs typeface="Arial"/>
              </a:rPr>
              <a:t>המחקר יכלול את המרכיבים הבאים:</a:t>
            </a:r>
          </a:p>
          <a:p>
            <a:pPr marL="457200" indent="-457200">
              <a:buFont typeface="+mj-lt"/>
              <a:buAutoNum type="arabicPeriod"/>
            </a:pPr>
            <a:r>
              <a:rPr lang="he-IL" sz="2400" dirty="0">
                <a:latin typeface="Arial"/>
                <a:ea typeface="Calibri"/>
                <a:cs typeface="Arial"/>
              </a:rPr>
              <a:t>איסוף מידע מהציבור</a:t>
            </a:r>
          </a:p>
          <a:p>
            <a:pPr marL="457200" indent="-457200">
              <a:buFont typeface="+mj-lt"/>
              <a:buAutoNum type="arabicPeriod"/>
            </a:pPr>
            <a:r>
              <a:rPr lang="he-IL" sz="2400" dirty="0">
                <a:latin typeface="Arial"/>
                <a:ea typeface="Calibri"/>
                <a:cs typeface="Arial"/>
              </a:rPr>
              <a:t>מחקר יסודי</a:t>
            </a:r>
          </a:p>
          <a:p>
            <a:pPr marL="457200" indent="-457200">
              <a:buFont typeface="+mj-lt"/>
              <a:buAutoNum type="arabicPeriod"/>
            </a:pPr>
            <a:r>
              <a:rPr lang="he-IL" sz="2400" dirty="0">
                <a:latin typeface="Arial"/>
                <a:ea typeface="Calibri"/>
                <a:cs typeface="Arial"/>
              </a:rPr>
              <a:t>גיבוש המלצות</a:t>
            </a:r>
          </a:p>
          <a:p>
            <a:pPr marL="0" indent="0">
              <a:buNone/>
            </a:pPr>
            <a:endParaRPr lang="he-IL" sz="2400" dirty="0">
              <a:latin typeface="Arial"/>
              <a:ea typeface="Calibri"/>
              <a:cs typeface="Arial"/>
            </a:endParaRPr>
          </a:p>
          <a:p>
            <a:pPr marL="0" indent="0">
              <a:buNone/>
            </a:pPr>
            <a:endParaRPr lang="he-IL" sz="2000" dirty="0">
              <a:latin typeface="Arial"/>
              <a:ea typeface="Calibri"/>
              <a:cs typeface="Arial"/>
            </a:endParaRPr>
          </a:p>
          <a:p>
            <a:pPr indent="0">
              <a:buNone/>
            </a:pPr>
            <a:endParaRPr lang="he-IL" sz="2000" b="1" dirty="0">
              <a:solidFill>
                <a:srgbClr val="500050"/>
              </a:solidFill>
              <a:latin typeface="Arial"/>
              <a:ea typeface="Calibri"/>
              <a:cs typeface="Arial"/>
            </a:endParaRPr>
          </a:p>
          <a:p>
            <a:pPr indent="0">
              <a:buNone/>
            </a:pPr>
            <a:endParaRPr lang="he-IL" sz="2000" b="1" dirty="0">
              <a:solidFill>
                <a:srgbClr val="500050"/>
              </a:solidFill>
              <a:latin typeface="Arial"/>
              <a:ea typeface="Calibri"/>
              <a:cs typeface="Arial"/>
            </a:endParaRPr>
          </a:p>
          <a:p>
            <a:pPr marL="0" indent="0">
              <a:buNone/>
            </a:pPr>
            <a:endParaRPr lang="he-IL" sz="2000" b="1" dirty="0">
              <a:latin typeface="Arial"/>
              <a:ea typeface="Calibri"/>
              <a:cs typeface="Arial"/>
            </a:endParaRPr>
          </a:p>
          <a:p>
            <a:pPr>
              <a:buAutoNum type="arabicPeriod"/>
            </a:pPr>
            <a:endParaRPr lang="he-IL" sz="2000" b="1" dirty="0">
              <a:ea typeface="Calibri"/>
              <a:cs typeface="Arial"/>
            </a:endParaRPr>
          </a:p>
        </p:txBody>
      </p:sp>
      <p:graphicFrame>
        <p:nvGraphicFramePr>
          <p:cNvPr id="6" name="אובייקט 5">
            <a:extLst>
              <a:ext uri="{FF2B5EF4-FFF2-40B4-BE49-F238E27FC236}">
                <a16:creationId xmlns:a16="http://schemas.microsoft.com/office/drawing/2014/main" id="{30FD5F1E-2A95-23EF-66FE-B6581C4A6C48}"/>
              </a:ext>
            </a:extLst>
          </p:cNvPr>
          <p:cNvGraphicFramePr>
            <a:graphicFrameLocks noChangeAspect="1"/>
          </p:cNvGraphicFramePr>
          <p:nvPr/>
        </p:nvGraphicFramePr>
        <p:xfrm>
          <a:off x="9648774" y="408929"/>
          <a:ext cx="1460213" cy="798777"/>
        </p:xfrm>
        <a:graphic>
          <a:graphicData uri="http://schemas.openxmlformats.org/presentationml/2006/ole">
            <mc:AlternateContent xmlns:mc="http://schemas.openxmlformats.org/markup-compatibility/2006">
              <mc:Choice xmlns:v="urn:schemas-microsoft-com:vml" Requires="v">
                <p:oleObj r:id="rId2" imgW="7333333" imgH="4009524" progId="">
                  <p:embed/>
                </p:oleObj>
              </mc:Choice>
              <mc:Fallback>
                <p:oleObj r:id="rId2" imgW="7333333" imgH="4009524" progId="">
                  <p:embed/>
                  <p:pic>
                    <p:nvPicPr>
                      <p:cNvPr id="6" name="אובייקט 5">
                        <a:extLst>
                          <a:ext uri="{FF2B5EF4-FFF2-40B4-BE49-F238E27FC236}">
                            <a16:creationId xmlns:a16="http://schemas.microsoft.com/office/drawing/2014/main" id="{30FD5F1E-2A95-23EF-66FE-B6581C4A6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8774" y="408929"/>
                        <a:ext cx="1460213" cy="798777"/>
                      </a:xfrm>
                      <a:prstGeom prst="rect">
                        <a:avLst/>
                      </a:prstGeom>
                      <a:noFill/>
                    </p:spPr>
                  </p:pic>
                </p:oleObj>
              </mc:Fallback>
            </mc:AlternateContent>
          </a:graphicData>
        </a:graphic>
      </p:graphicFrame>
    </p:spTree>
    <p:extLst>
      <p:ext uri="{BB962C8B-B14F-4D97-AF65-F5344CB8AC3E}">
        <p14:creationId xmlns:p14="http://schemas.microsoft.com/office/powerpoint/2010/main" val="1646283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a:extLst>
              <a:ext uri="{FF2B5EF4-FFF2-40B4-BE49-F238E27FC236}">
                <a16:creationId xmlns:a16="http://schemas.microsoft.com/office/drawing/2014/main" id="{A5F41EF4-F337-B361-B515-208A5D50C92C}"/>
              </a:ext>
            </a:extLst>
          </p:cNvPr>
          <p:cNvSpPr>
            <a:spLocks noGrp="1"/>
          </p:cNvSpPr>
          <p:nvPr>
            <p:ph type="title"/>
          </p:nvPr>
        </p:nvSpPr>
        <p:spPr>
          <a:xfrm>
            <a:off x="-955438" y="145537"/>
            <a:ext cx="10515600" cy="1325563"/>
          </a:xfrm>
        </p:spPr>
        <p:txBody>
          <a:bodyPr/>
          <a:lstStyle/>
          <a:p>
            <a:r>
              <a:rPr lang="he-IL" dirty="0">
                <a:cs typeface="Times New Roman"/>
              </a:rPr>
              <a:t>	</a:t>
            </a:r>
            <a:r>
              <a:rPr lang="he-IL" sz="4000" dirty="0">
                <a:solidFill>
                  <a:schemeClr val="accent1">
                    <a:lumMod val="50000"/>
                  </a:schemeClr>
                </a:solidFill>
                <a:effectLst>
                  <a:outerShdw blurRad="38100" dist="38100" dir="2700000" algn="tl">
                    <a:srgbClr val="000000">
                      <a:alpha val="43137"/>
                    </a:srgbClr>
                  </a:outerShdw>
                </a:effectLst>
                <a:latin typeface="Gisha"/>
                <a:cs typeface="Gisha"/>
              </a:rPr>
              <a:t>צוות מחקר מקדים לדיונים</a:t>
            </a:r>
            <a:endParaRPr lang="he-IL" sz="4000" dirty="0">
              <a:solidFill>
                <a:schemeClr val="accent1">
                  <a:lumMod val="50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endParaRPr>
          </a:p>
        </p:txBody>
      </p:sp>
      <p:sp>
        <p:nvSpPr>
          <p:cNvPr id="5" name="מציין מיקום תוכן 2">
            <a:extLst>
              <a:ext uri="{FF2B5EF4-FFF2-40B4-BE49-F238E27FC236}">
                <a16:creationId xmlns:a16="http://schemas.microsoft.com/office/drawing/2014/main" id="{0A2AB172-1A1D-9B98-D158-51ED803BBCD0}"/>
              </a:ext>
            </a:extLst>
          </p:cNvPr>
          <p:cNvSpPr>
            <a:spLocks noGrp="1"/>
          </p:cNvSpPr>
          <p:nvPr>
            <p:ph idx="1"/>
          </p:nvPr>
        </p:nvSpPr>
        <p:spPr>
          <a:xfrm>
            <a:off x="799289" y="882585"/>
            <a:ext cx="10593422" cy="5566486"/>
          </a:xfrm>
        </p:spPr>
        <p:txBody>
          <a:bodyPr vert="horz" lIns="91440" tIns="45720" rIns="91440" bIns="45720" rtlCol="1" anchor="t">
            <a:noAutofit/>
          </a:bodyPr>
          <a:lstStyle/>
          <a:p>
            <a:pPr marL="0" indent="0">
              <a:buNone/>
            </a:pPr>
            <a:endParaRPr lang="he-IL" sz="2000" dirty="0">
              <a:latin typeface="Arial"/>
              <a:ea typeface="Calibri"/>
              <a:cs typeface="Arial"/>
            </a:endParaRPr>
          </a:p>
          <a:p>
            <a:pPr indent="0">
              <a:buNone/>
            </a:pPr>
            <a:endParaRPr lang="he-IL" sz="2000" b="1" dirty="0">
              <a:solidFill>
                <a:srgbClr val="500050"/>
              </a:solidFill>
              <a:latin typeface="Arial"/>
              <a:ea typeface="Calibri"/>
              <a:cs typeface="Arial"/>
            </a:endParaRPr>
          </a:p>
          <a:p>
            <a:pPr marL="0" indent="0">
              <a:buNone/>
            </a:pPr>
            <a:endParaRPr lang="he-IL" sz="2000" b="1" dirty="0">
              <a:latin typeface="Arial"/>
              <a:ea typeface="Calibri"/>
              <a:cs typeface="Arial"/>
            </a:endParaRPr>
          </a:p>
          <a:p>
            <a:pPr marL="0" indent="0">
              <a:buNone/>
            </a:pPr>
            <a:r>
              <a:rPr lang="he-IL" sz="2400" u="sng" dirty="0">
                <a:latin typeface="Arial"/>
                <a:ea typeface="Calibri"/>
                <a:cs typeface="Arial"/>
              </a:rPr>
              <a:t>מינוי הצוות:</a:t>
            </a:r>
          </a:p>
          <a:p>
            <a:r>
              <a:rPr lang="he-IL" sz="2400" dirty="0">
                <a:latin typeface="Arial"/>
                <a:ea typeface="Calibri"/>
                <a:cs typeface="Arial"/>
              </a:rPr>
              <a:t>את הצוותים ימנה וינחה מנהל מהצוות הפעיל (יו"ר, </a:t>
            </a:r>
            <a:r>
              <a:rPr lang="he-IL" sz="2400" dirty="0" err="1">
                <a:latin typeface="Arial"/>
                <a:ea typeface="Calibri"/>
                <a:cs typeface="Arial"/>
              </a:rPr>
              <a:t>מנהל.ת</a:t>
            </a:r>
            <a:r>
              <a:rPr lang="he-IL" sz="2400" dirty="0">
                <a:latin typeface="Arial"/>
                <a:ea typeface="Calibri"/>
                <a:cs typeface="Arial"/>
              </a:rPr>
              <a:t> קהילה, </a:t>
            </a:r>
            <a:r>
              <a:rPr lang="he-IL" sz="2400" dirty="0" err="1">
                <a:latin typeface="Arial"/>
                <a:ea typeface="Calibri"/>
                <a:cs typeface="Arial"/>
              </a:rPr>
              <a:t>מנהל.ת</a:t>
            </a:r>
            <a:r>
              <a:rPr lang="he-IL" sz="2400" dirty="0">
                <a:latin typeface="Arial"/>
                <a:ea typeface="Calibri"/>
                <a:cs typeface="Arial"/>
              </a:rPr>
              <a:t> עסקי, </a:t>
            </a:r>
            <a:r>
              <a:rPr lang="he-IL" sz="2400" dirty="0" err="1">
                <a:latin typeface="Arial"/>
                <a:ea typeface="Calibri"/>
                <a:cs typeface="Arial"/>
              </a:rPr>
              <a:t>מנהל.ת</a:t>
            </a:r>
            <a:r>
              <a:rPr lang="he-IL" sz="2400" dirty="0">
                <a:latin typeface="Arial"/>
                <a:ea typeface="Calibri"/>
                <a:cs typeface="Arial"/>
              </a:rPr>
              <a:t> כספים ,</a:t>
            </a:r>
            <a:r>
              <a:rPr lang="he-IL" sz="2400" dirty="0" err="1">
                <a:latin typeface="Arial"/>
                <a:ea typeface="Calibri"/>
                <a:cs typeface="Arial"/>
              </a:rPr>
              <a:t>מנהל.ת</a:t>
            </a:r>
            <a:r>
              <a:rPr lang="he-IL" sz="2400" dirty="0">
                <a:latin typeface="Arial"/>
                <a:ea typeface="Calibri"/>
                <a:cs typeface="Arial"/>
              </a:rPr>
              <a:t> מש"א).</a:t>
            </a:r>
          </a:p>
          <a:p>
            <a:pPr marL="0" indent="0">
              <a:buNone/>
            </a:pPr>
            <a:r>
              <a:rPr lang="he-IL" sz="2400" u="sng" dirty="0">
                <a:latin typeface="Arial"/>
                <a:ea typeface="Calibri"/>
                <a:cs typeface="Arial"/>
              </a:rPr>
              <a:t>מבנה הצוות:</a:t>
            </a:r>
          </a:p>
          <a:p>
            <a:r>
              <a:rPr lang="he-IL" sz="2400" dirty="0">
                <a:latin typeface="Arial"/>
                <a:ea typeface="Calibri"/>
                <a:cs typeface="Arial"/>
              </a:rPr>
              <a:t>הצוותים ימנו מעט חברי צוות (כ 2-4) על מנת שעבודתם תהיה יעילה ונוחה לתיאום.</a:t>
            </a:r>
          </a:p>
          <a:p>
            <a:r>
              <a:rPr lang="he-IL" sz="2400" dirty="0">
                <a:latin typeface="Arial"/>
                <a:ea typeface="Calibri"/>
                <a:cs typeface="Arial"/>
              </a:rPr>
              <a:t>המנהל הממנה ישאף למנות צוות התנדבותי הכולל שילוב של:</a:t>
            </a:r>
          </a:p>
          <a:p>
            <a:pPr lvl="1"/>
            <a:r>
              <a:rPr lang="he-IL" sz="2000" dirty="0">
                <a:latin typeface="Arial"/>
                <a:ea typeface="Calibri"/>
                <a:cs typeface="Arial"/>
              </a:rPr>
              <a:t>חברי קהילה עם רקע או ניסיון מקצועי רלוונטי</a:t>
            </a:r>
          </a:p>
          <a:p>
            <a:pPr lvl="1"/>
            <a:r>
              <a:rPr lang="he-IL" sz="2000" dirty="0">
                <a:latin typeface="Arial"/>
                <a:ea typeface="Calibri"/>
                <a:cs typeface="Arial"/>
              </a:rPr>
              <a:t>חברי מנהלות בהווה ובעבר</a:t>
            </a:r>
          </a:p>
          <a:p>
            <a:pPr lvl="1"/>
            <a:r>
              <a:rPr lang="he-IL" sz="2000" dirty="0">
                <a:latin typeface="Arial"/>
                <a:ea typeface="Calibri"/>
                <a:cs typeface="Arial"/>
              </a:rPr>
              <a:t>חברי קהילה שיזמו דיון או הצעות בנושא המחקר</a:t>
            </a:r>
          </a:p>
          <a:p>
            <a:r>
              <a:rPr lang="he-IL" sz="2400" dirty="0">
                <a:latin typeface="Arial"/>
                <a:ea typeface="Calibri"/>
                <a:cs typeface="Arial"/>
              </a:rPr>
              <a:t>*על המנהל הממונה לוודא נכונות וזמינות של כלל חברי הצוות להשלמת הבדיקה בלוחות הזמנים הנדרשים.</a:t>
            </a:r>
          </a:p>
          <a:p>
            <a:pPr marL="0" indent="0">
              <a:buNone/>
            </a:pPr>
            <a:endParaRPr lang="he-IL" sz="2000" b="1" dirty="0">
              <a:ea typeface="Calibri"/>
              <a:cs typeface="Arial"/>
            </a:endParaRPr>
          </a:p>
          <a:p>
            <a:pPr marL="0" indent="0">
              <a:buNone/>
            </a:pPr>
            <a:endParaRPr lang="he-IL" sz="2000" b="1" dirty="0">
              <a:ea typeface="Calibri"/>
              <a:cs typeface="Arial"/>
            </a:endParaRPr>
          </a:p>
        </p:txBody>
      </p:sp>
      <p:graphicFrame>
        <p:nvGraphicFramePr>
          <p:cNvPr id="6" name="אובייקט 5">
            <a:extLst>
              <a:ext uri="{FF2B5EF4-FFF2-40B4-BE49-F238E27FC236}">
                <a16:creationId xmlns:a16="http://schemas.microsoft.com/office/drawing/2014/main" id="{30FD5F1E-2A95-23EF-66FE-B6581C4A6C48}"/>
              </a:ext>
            </a:extLst>
          </p:cNvPr>
          <p:cNvGraphicFramePr>
            <a:graphicFrameLocks noChangeAspect="1"/>
          </p:cNvGraphicFramePr>
          <p:nvPr/>
        </p:nvGraphicFramePr>
        <p:xfrm>
          <a:off x="9648774" y="408929"/>
          <a:ext cx="1460213" cy="798777"/>
        </p:xfrm>
        <a:graphic>
          <a:graphicData uri="http://schemas.openxmlformats.org/presentationml/2006/ole">
            <mc:AlternateContent xmlns:mc="http://schemas.openxmlformats.org/markup-compatibility/2006">
              <mc:Choice xmlns:v="urn:schemas-microsoft-com:vml" Requires="v">
                <p:oleObj r:id="rId2" imgW="7333333" imgH="4009524" progId="">
                  <p:embed/>
                </p:oleObj>
              </mc:Choice>
              <mc:Fallback>
                <p:oleObj r:id="rId2" imgW="7333333" imgH="4009524" progId="">
                  <p:embed/>
                  <p:pic>
                    <p:nvPicPr>
                      <p:cNvPr id="6" name="אובייקט 5">
                        <a:extLst>
                          <a:ext uri="{FF2B5EF4-FFF2-40B4-BE49-F238E27FC236}">
                            <a16:creationId xmlns:a16="http://schemas.microsoft.com/office/drawing/2014/main" id="{30FD5F1E-2A95-23EF-66FE-B6581C4A6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8774" y="408929"/>
                        <a:ext cx="1460213" cy="798777"/>
                      </a:xfrm>
                      <a:prstGeom prst="rect">
                        <a:avLst/>
                      </a:prstGeom>
                      <a:noFill/>
                    </p:spPr>
                  </p:pic>
                </p:oleObj>
              </mc:Fallback>
            </mc:AlternateContent>
          </a:graphicData>
        </a:graphic>
      </p:graphicFrame>
      <p:sp>
        <p:nvSpPr>
          <p:cNvPr id="2" name="תיבת טקסט 1">
            <a:extLst>
              <a:ext uri="{FF2B5EF4-FFF2-40B4-BE49-F238E27FC236}">
                <a16:creationId xmlns:a16="http://schemas.microsoft.com/office/drawing/2014/main" id="{1FB40677-23CE-042E-5791-3D32628581A2}"/>
              </a:ext>
            </a:extLst>
          </p:cNvPr>
          <p:cNvSpPr txBox="1"/>
          <p:nvPr/>
        </p:nvSpPr>
        <p:spPr>
          <a:xfrm>
            <a:off x="2250440" y="1561989"/>
            <a:ext cx="7691120" cy="707886"/>
          </a:xfrm>
          <a:prstGeom prst="rect">
            <a:avLst/>
          </a:prstGeom>
          <a:noFill/>
        </p:spPr>
        <p:txBody>
          <a:bodyPr wrap="square" rtlCol="0">
            <a:spAutoFit/>
          </a:bodyPr>
          <a:lstStyle/>
          <a:p>
            <a:pPr algn="ctr"/>
            <a:r>
              <a:rPr lang="he-IL" sz="4000" u="sng" dirty="0"/>
              <a:t>מבנה וסמכויות הצוות</a:t>
            </a:r>
            <a:endParaRPr lang="en-IL" sz="4000" u="sng" dirty="0"/>
          </a:p>
        </p:txBody>
      </p:sp>
    </p:spTree>
    <p:extLst>
      <p:ext uri="{BB962C8B-B14F-4D97-AF65-F5344CB8AC3E}">
        <p14:creationId xmlns:p14="http://schemas.microsoft.com/office/powerpoint/2010/main" val="3243335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a:extLst>
              <a:ext uri="{FF2B5EF4-FFF2-40B4-BE49-F238E27FC236}">
                <a16:creationId xmlns:a16="http://schemas.microsoft.com/office/drawing/2014/main" id="{A5F41EF4-F337-B361-B515-208A5D50C92C}"/>
              </a:ext>
            </a:extLst>
          </p:cNvPr>
          <p:cNvSpPr>
            <a:spLocks noGrp="1"/>
          </p:cNvSpPr>
          <p:nvPr>
            <p:ph type="title"/>
          </p:nvPr>
        </p:nvSpPr>
        <p:spPr>
          <a:xfrm>
            <a:off x="-955438" y="145537"/>
            <a:ext cx="10515600" cy="1325563"/>
          </a:xfrm>
        </p:spPr>
        <p:txBody>
          <a:bodyPr/>
          <a:lstStyle/>
          <a:p>
            <a:r>
              <a:rPr lang="he-IL" dirty="0">
                <a:cs typeface="Times New Roman"/>
              </a:rPr>
              <a:t>	</a:t>
            </a:r>
            <a:r>
              <a:rPr lang="he-IL" sz="4000" dirty="0">
                <a:solidFill>
                  <a:schemeClr val="accent1">
                    <a:lumMod val="50000"/>
                  </a:schemeClr>
                </a:solidFill>
                <a:effectLst>
                  <a:outerShdw blurRad="38100" dist="38100" dir="2700000" algn="tl">
                    <a:srgbClr val="000000">
                      <a:alpha val="43137"/>
                    </a:srgbClr>
                  </a:outerShdw>
                </a:effectLst>
                <a:latin typeface="Gisha"/>
                <a:cs typeface="Gisha"/>
              </a:rPr>
              <a:t>צוותי מחקר מקדים לדיונים</a:t>
            </a:r>
            <a:endParaRPr lang="he-IL" sz="4000" dirty="0">
              <a:solidFill>
                <a:schemeClr val="accent1">
                  <a:lumMod val="50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endParaRPr>
          </a:p>
        </p:txBody>
      </p:sp>
      <p:sp>
        <p:nvSpPr>
          <p:cNvPr id="5" name="מציין מיקום תוכן 2">
            <a:extLst>
              <a:ext uri="{FF2B5EF4-FFF2-40B4-BE49-F238E27FC236}">
                <a16:creationId xmlns:a16="http://schemas.microsoft.com/office/drawing/2014/main" id="{0A2AB172-1A1D-9B98-D158-51ED803BBCD0}"/>
              </a:ext>
            </a:extLst>
          </p:cNvPr>
          <p:cNvSpPr>
            <a:spLocks noGrp="1"/>
          </p:cNvSpPr>
          <p:nvPr>
            <p:ph idx="1"/>
          </p:nvPr>
        </p:nvSpPr>
        <p:spPr>
          <a:xfrm>
            <a:off x="894943" y="1471100"/>
            <a:ext cx="10593422" cy="4851878"/>
          </a:xfrm>
        </p:spPr>
        <p:txBody>
          <a:bodyPr vert="horz" lIns="91440" tIns="45720" rIns="91440" bIns="45720" rtlCol="1" anchor="t">
            <a:noAutofit/>
          </a:bodyPr>
          <a:lstStyle/>
          <a:p>
            <a:pPr marL="0" indent="0">
              <a:buNone/>
            </a:pPr>
            <a:endParaRPr lang="he-IL" sz="2000" dirty="0">
              <a:latin typeface="Arial"/>
              <a:ea typeface="Calibri"/>
              <a:cs typeface="Arial"/>
            </a:endParaRPr>
          </a:p>
          <a:p>
            <a:pPr indent="0">
              <a:buNone/>
            </a:pPr>
            <a:endParaRPr lang="he-IL" sz="2000" b="1" dirty="0">
              <a:solidFill>
                <a:srgbClr val="500050"/>
              </a:solidFill>
              <a:latin typeface="Arial"/>
              <a:ea typeface="Calibri"/>
              <a:cs typeface="Arial"/>
            </a:endParaRPr>
          </a:p>
          <a:p>
            <a:pPr indent="0">
              <a:buNone/>
            </a:pPr>
            <a:endParaRPr lang="he-IL" sz="2000" b="1" dirty="0">
              <a:solidFill>
                <a:srgbClr val="500050"/>
              </a:solidFill>
              <a:latin typeface="Arial"/>
              <a:ea typeface="Calibri"/>
              <a:cs typeface="Arial"/>
            </a:endParaRPr>
          </a:p>
          <a:p>
            <a:pPr marL="0" indent="0">
              <a:buNone/>
            </a:pPr>
            <a:endParaRPr lang="he-IL" sz="2000" b="1" dirty="0">
              <a:latin typeface="Arial"/>
              <a:ea typeface="Calibri"/>
              <a:cs typeface="Arial"/>
            </a:endParaRPr>
          </a:p>
          <a:p>
            <a:pPr marL="0" indent="0">
              <a:buNone/>
            </a:pPr>
            <a:endParaRPr lang="he-IL" sz="2000" b="1" dirty="0">
              <a:ea typeface="Calibri"/>
              <a:cs typeface="Arial"/>
            </a:endParaRPr>
          </a:p>
        </p:txBody>
      </p:sp>
      <p:graphicFrame>
        <p:nvGraphicFramePr>
          <p:cNvPr id="6" name="אובייקט 5">
            <a:extLst>
              <a:ext uri="{FF2B5EF4-FFF2-40B4-BE49-F238E27FC236}">
                <a16:creationId xmlns:a16="http://schemas.microsoft.com/office/drawing/2014/main" id="{30FD5F1E-2A95-23EF-66FE-B6581C4A6C48}"/>
              </a:ext>
            </a:extLst>
          </p:cNvPr>
          <p:cNvGraphicFramePr>
            <a:graphicFrameLocks noChangeAspect="1"/>
          </p:cNvGraphicFramePr>
          <p:nvPr/>
        </p:nvGraphicFramePr>
        <p:xfrm>
          <a:off x="9648774" y="408929"/>
          <a:ext cx="1460213" cy="798777"/>
        </p:xfrm>
        <a:graphic>
          <a:graphicData uri="http://schemas.openxmlformats.org/presentationml/2006/ole">
            <mc:AlternateContent xmlns:mc="http://schemas.openxmlformats.org/markup-compatibility/2006">
              <mc:Choice xmlns:v="urn:schemas-microsoft-com:vml" Requires="v">
                <p:oleObj r:id="rId2" imgW="7333333" imgH="4009524" progId="">
                  <p:embed/>
                </p:oleObj>
              </mc:Choice>
              <mc:Fallback>
                <p:oleObj r:id="rId2" imgW="7333333" imgH="4009524" progId="">
                  <p:embed/>
                  <p:pic>
                    <p:nvPicPr>
                      <p:cNvPr id="6" name="אובייקט 5">
                        <a:extLst>
                          <a:ext uri="{FF2B5EF4-FFF2-40B4-BE49-F238E27FC236}">
                            <a16:creationId xmlns:a16="http://schemas.microsoft.com/office/drawing/2014/main" id="{30FD5F1E-2A95-23EF-66FE-B6581C4A6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8774" y="408929"/>
                        <a:ext cx="1460213" cy="798777"/>
                      </a:xfrm>
                      <a:prstGeom prst="rect">
                        <a:avLst/>
                      </a:prstGeom>
                      <a:noFill/>
                    </p:spPr>
                  </p:pic>
                </p:oleObj>
              </mc:Fallback>
            </mc:AlternateContent>
          </a:graphicData>
        </a:graphic>
      </p:graphicFrame>
      <p:sp>
        <p:nvSpPr>
          <p:cNvPr id="3" name="תיבת טקסט 2">
            <a:extLst>
              <a:ext uri="{FF2B5EF4-FFF2-40B4-BE49-F238E27FC236}">
                <a16:creationId xmlns:a16="http://schemas.microsoft.com/office/drawing/2014/main" id="{3073613B-C911-B666-D6A5-4B595A7E85A4}"/>
              </a:ext>
            </a:extLst>
          </p:cNvPr>
          <p:cNvSpPr txBox="1"/>
          <p:nvPr/>
        </p:nvSpPr>
        <p:spPr>
          <a:xfrm>
            <a:off x="1708985" y="2678153"/>
            <a:ext cx="8965337" cy="2914644"/>
          </a:xfrm>
          <a:prstGeom prst="rect">
            <a:avLst/>
          </a:prstGeom>
          <a:noFill/>
        </p:spPr>
        <p:txBody>
          <a:bodyPr wrap="square">
            <a:spAutoFit/>
          </a:bodyPr>
          <a:lstStyle/>
          <a:p>
            <a:pPr indent="0" algn="ctr">
              <a:lnSpc>
                <a:spcPct val="90000"/>
              </a:lnSpc>
              <a:spcBef>
                <a:spcPts val="1000"/>
              </a:spcBef>
              <a:buFont typeface="Arial" panose="020B0604020202020204" pitchFamily="34" charset="0"/>
              <a:buNone/>
              <a:defRPr/>
            </a:pPr>
            <a:r>
              <a:rPr lang="he-IL" sz="4000" u="sng" dirty="0">
                <a:solidFill>
                  <a:prstClr val="black"/>
                </a:solidFill>
                <a:latin typeface="Arial"/>
                <a:ea typeface="Calibri"/>
                <a:cs typeface="Arial"/>
              </a:rPr>
              <a:t>שלב 1</a:t>
            </a:r>
          </a:p>
          <a:p>
            <a:pPr indent="0" algn="ctr">
              <a:lnSpc>
                <a:spcPct val="90000"/>
              </a:lnSpc>
              <a:spcBef>
                <a:spcPts val="1000"/>
              </a:spcBef>
              <a:buFont typeface="Arial" panose="020B0604020202020204" pitchFamily="34" charset="0"/>
              <a:buNone/>
              <a:defRPr/>
            </a:pPr>
            <a:r>
              <a:rPr lang="he-IL" sz="4000" u="sng" dirty="0">
                <a:solidFill>
                  <a:prstClr val="black"/>
                </a:solidFill>
                <a:latin typeface="Arial"/>
                <a:ea typeface="Calibri"/>
                <a:cs typeface="Arial"/>
              </a:rPr>
              <a:t>איסוף מידע מהציבור</a:t>
            </a:r>
          </a:p>
          <a:p>
            <a:pPr marL="342900" marR="0" lvl="0" indent="-342900" fontAlgn="auto">
              <a:lnSpc>
                <a:spcPct val="90000"/>
              </a:lnSpc>
              <a:spcBef>
                <a:spcPts val="1000"/>
              </a:spcBef>
              <a:spcAft>
                <a:spcPts val="0"/>
              </a:spcAft>
              <a:buClrTx/>
              <a:buSzTx/>
              <a:buFont typeface="Arial" panose="020B0604020202020204" pitchFamily="34" charset="0"/>
              <a:buChar char="•"/>
              <a:tabLst/>
              <a:defRPr/>
            </a:pPr>
            <a:r>
              <a:rPr lang="he-IL" sz="2400" dirty="0">
                <a:latin typeface="Arial"/>
                <a:ea typeface="Calibri"/>
                <a:cs typeface="Arial"/>
              </a:rPr>
              <a:t>פרסום לציבור (בקורים דברים וקהילה נט) על הקמת צוות מחקר בנושא מסוים והזמנת הציבור להיפגש עם חברי הצוות ולתרום מידע, רעיונות ומקורות רלוונטיים.</a:t>
            </a:r>
          </a:p>
          <a:p>
            <a:pPr marL="342900" marR="0" lvl="0" indent="-342900" fontAlgn="auto">
              <a:lnSpc>
                <a:spcPct val="90000"/>
              </a:lnSpc>
              <a:spcBef>
                <a:spcPts val="1000"/>
              </a:spcBef>
              <a:spcAft>
                <a:spcPts val="0"/>
              </a:spcAft>
              <a:buClrTx/>
              <a:buSzTx/>
              <a:buFont typeface="Arial" panose="020B0604020202020204" pitchFamily="34" charset="0"/>
              <a:buChar char="•"/>
              <a:tabLst/>
              <a:defRPr/>
            </a:pPr>
            <a:r>
              <a:rPr lang="he-IL" sz="2400" dirty="0">
                <a:latin typeface="Arial"/>
                <a:ea typeface="Calibri"/>
                <a:cs typeface="Arial"/>
              </a:rPr>
              <a:t>מפגשים עם בעלי תפקידים רלוונטיים מהעבר וההווה</a:t>
            </a:r>
            <a:r>
              <a:rPr lang="he-IL" sz="2400" dirty="0">
                <a:solidFill>
                  <a:prstClr val="black"/>
                </a:solidFill>
                <a:latin typeface="Arial"/>
                <a:ea typeface="Calibri"/>
                <a:cs typeface="Arial"/>
              </a:rPr>
              <a:t>.</a:t>
            </a:r>
            <a:endParaRPr kumimoji="0" lang="he-IL" sz="2400" b="0" i="0" u="none" strike="noStrike" kern="1200" cap="none" spc="0" normalizeH="0" baseline="0" noProof="0" dirty="0">
              <a:ln>
                <a:noFill/>
              </a:ln>
              <a:solidFill>
                <a:prstClr val="black"/>
              </a:solidFill>
              <a:effectLst/>
              <a:uLnTx/>
              <a:uFillTx/>
              <a:latin typeface="Arial"/>
              <a:ea typeface="Calibri"/>
              <a:cs typeface="Arial"/>
            </a:endParaRPr>
          </a:p>
        </p:txBody>
      </p:sp>
    </p:spTree>
    <p:extLst>
      <p:ext uri="{BB962C8B-B14F-4D97-AF65-F5344CB8AC3E}">
        <p14:creationId xmlns:p14="http://schemas.microsoft.com/office/powerpoint/2010/main" val="377705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a:extLst>
              <a:ext uri="{FF2B5EF4-FFF2-40B4-BE49-F238E27FC236}">
                <a16:creationId xmlns:a16="http://schemas.microsoft.com/office/drawing/2014/main" id="{A5F41EF4-F337-B361-B515-208A5D50C92C}"/>
              </a:ext>
            </a:extLst>
          </p:cNvPr>
          <p:cNvSpPr>
            <a:spLocks noGrp="1"/>
          </p:cNvSpPr>
          <p:nvPr>
            <p:ph type="title"/>
          </p:nvPr>
        </p:nvSpPr>
        <p:spPr>
          <a:xfrm>
            <a:off x="-955438" y="145537"/>
            <a:ext cx="10515600" cy="1325563"/>
          </a:xfrm>
        </p:spPr>
        <p:txBody>
          <a:bodyPr/>
          <a:lstStyle/>
          <a:p>
            <a:r>
              <a:rPr lang="he-IL" dirty="0">
                <a:cs typeface="Times New Roman"/>
              </a:rPr>
              <a:t>	</a:t>
            </a:r>
            <a:r>
              <a:rPr lang="he-IL" sz="4000" dirty="0">
                <a:solidFill>
                  <a:schemeClr val="accent1">
                    <a:lumMod val="50000"/>
                  </a:schemeClr>
                </a:solidFill>
                <a:effectLst>
                  <a:outerShdw blurRad="38100" dist="38100" dir="2700000" algn="tl">
                    <a:srgbClr val="000000">
                      <a:alpha val="43137"/>
                    </a:srgbClr>
                  </a:outerShdw>
                </a:effectLst>
                <a:latin typeface="Gisha"/>
                <a:cs typeface="Gisha"/>
              </a:rPr>
              <a:t>צוותי מחקר מקדים לדיונים</a:t>
            </a:r>
            <a:endParaRPr lang="he-IL" sz="4000" dirty="0">
              <a:solidFill>
                <a:schemeClr val="accent1">
                  <a:lumMod val="50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endParaRPr>
          </a:p>
        </p:txBody>
      </p:sp>
      <p:sp>
        <p:nvSpPr>
          <p:cNvPr id="5" name="מציין מיקום תוכן 2">
            <a:extLst>
              <a:ext uri="{FF2B5EF4-FFF2-40B4-BE49-F238E27FC236}">
                <a16:creationId xmlns:a16="http://schemas.microsoft.com/office/drawing/2014/main" id="{0A2AB172-1A1D-9B98-D158-51ED803BBCD0}"/>
              </a:ext>
            </a:extLst>
          </p:cNvPr>
          <p:cNvSpPr>
            <a:spLocks noGrp="1"/>
          </p:cNvSpPr>
          <p:nvPr>
            <p:ph idx="1"/>
          </p:nvPr>
        </p:nvSpPr>
        <p:spPr>
          <a:xfrm>
            <a:off x="894943" y="1471100"/>
            <a:ext cx="10593422" cy="4851878"/>
          </a:xfrm>
        </p:spPr>
        <p:txBody>
          <a:bodyPr vert="horz" lIns="91440" tIns="45720" rIns="91440" bIns="45720" rtlCol="1" anchor="t">
            <a:noAutofit/>
          </a:bodyPr>
          <a:lstStyle/>
          <a:p>
            <a:pPr marL="0" indent="0">
              <a:buNone/>
            </a:pPr>
            <a:endParaRPr lang="he-IL" sz="2000" dirty="0">
              <a:latin typeface="Arial"/>
              <a:ea typeface="Calibri"/>
              <a:cs typeface="Arial"/>
            </a:endParaRPr>
          </a:p>
          <a:p>
            <a:pPr indent="0">
              <a:buNone/>
            </a:pPr>
            <a:endParaRPr lang="he-IL" sz="2000" b="1" dirty="0">
              <a:solidFill>
                <a:srgbClr val="500050"/>
              </a:solidFill>
              <a:latin typeface="Arial"/>
              <a:ea typeface="Calibri"/>
              <a:cs typeface="Arial"/>
            </a:endParaRPr>
          </a:p>
          <a:p>
            <a:pPr indent="0">
              <a:buNone/>
            </a:pPr>
            <a:endParaRPr lang="he-IL" sz="2000" b="1" dirty="0">
              <a:solidFill>
                <a:srgbClr val="500050"/>
              </a:solidFill>
              <a:latin typeface="Arial"/>
              <a:ea typeface="Calibri"/>
              <a:cs typeface="Arial"/>
            </a:endParaRPr>
          </a:p>
          <a:p>
            <a:pPr marL="0" indent="0">
              <a:buNone/>
            </a:pPr>
            <a:endParaRPr lang="he-IL" sz="2000" b="1" dirty="0">
              <a:latin typeface="Arial"/>
              <a:ea typeface="Calibri"/>
              <a:cs typeface="Arial"/>
            </a:endParaRPr>
          </a:p>
          <a:p>
            <a:pPr>
              <a:buAutoNum type="arabicPeriod"/>
            </a:pPr>
            <a:endParaRPr lang="he-IL" sz="2000" b="1" dirty="0">
              <a:ea typeface="Calibri"/>
              <a:cs typeface="Arial"/>
            </a:endParaRPr>
          </a:p>
        </p:txBody>
      </p:sp>
      <p:graphicFrame>
        <p:nvGraphicFramePr>
          <p:cNvPr id="6" name="אובייקט 5">
            <a:extLst>
              <a:ext uri="{FF2B5EF4-FFF2-40B4-BE49-F238E27FC236}">
                <a16:creationId xmlns:a16="http://schemas.microsoft.com/office/drawing/2014/main" id="{30FD5F1E-2A95-23EF-66FE-B6581C4A6C48}"/>
              </a:ext>
            </a:extLst>
          </p:cNvPr>
          <p:cNvGraphicFramePr>
            <a:graphicFrameLocks noChangeAspect="1"/>
          </p:cNvGraphicFramePr>
          <p:nvPr/>
        </p:nvGraphicFramePr>
        <p:xfrm>
          <a:off x="9648774" y="408929"/>
          <a:ext cx="1460213" cy="798777"/>
        </p:xfrm>
        <a:graphic>
          <a:graphicData uri="http://schemas.openxmlformats.org/presentationml/2006/ole">
            <mc:AlternateContent xmlns:mc="http://schemas.openxmlformats.org/markup-compatibility/2006">
              <mc:Choice xmlns:v="urn:schemas-microsoft-com:vml" Requires="v">
                <p:oleObj r:id="rId2" imgW="7333333" imgH="4009524" progId="">
                  <p:embed/>
                </p:oleObj>
              </mc:Choice>
              <mc:Fallback>
                <p:oleObj r:id="rId2" imgW="7333333" imgH="4009524" progId="">
                  <p:embed/>
                  <p:pic>
                    <p:nvPicPr>
                      <p:cNvPr id="6" name="אובייקט 5">
                        <a:extLst>
                          <a:ext uri="{FF2B5EF4-FFF2-40B4-BE49-F238E27FC236}">
                            <a16:creationId xmlns:a16="http://schemas.microsoft.com/office/drawing/2014/main" id="{30FD5F1E-2A95-23EF-66FE-B6581C4A6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8774" y="408929"/>
                        <a:ext cx="1460213" cy="798777"/>
                      </a:xfrm>
                      <a:prstGeom prst="rect">
                        <a:avLst/>
                      </a:prstGeom>
                      <a:noFill/>
                    </p:spPr>
                  </p:pic>
                </p:oleObj>
              </mc:Fallback>
            </mc:AlternateContent>
          </a:graphicData>
        </a:graphic>
      </p:graphicFrame>
      <p:sp>
        <p:nvSpPr>
          <p:cNvPr id="3" name="תיבת טקסט 2">
            <a:extLst>
              <a:ext uri="{FF2B5EF4-FFF2-40B4-BE49-F238E27FC236}">
                <a16:creationId xmlns:a16="http://schemas.microsoft.com/office/drawing/2014/main" id="{3073613B-C911-B666-D6A5-4B595A7E85A4}"/>
              </a:ext>
            </a:extLst>
          </p:cNvPr>
          <p:cNvSpPr txBox="1"/>
          <p:nvPr/>
        </p:nvSpPr>
        <p:spPr>
          <a:xfrm>
            <a:off x="1656080" y="2075197"/>
            <a:ext cx="8798560" cy="4553041"/>
          </a:xfrm>
          <a:prstGeom prst="rect">
            <a:avLst/>
          </a:prstGeom>
          <a:noFill/>
        </p:spPr>
        <p:txBody>
          <a:bodyPr wrap="square">
            <a:spAutoFit/>
          </a:bodyPr>
          <a:lstStyle/>
          <a:p>
            <a:pPr marR="0" lvl="0" algn="ctr" defTabSz="914400" rtl="1" eaLnBrk="1" fontAlgn="auto" latinLnBrk="0" hangingPunct="1">
              <a:lnSpc>
                <a:spcPct val="90000"/>
              </a:lnSpc>
              <a:spcBef>
                <a:spcPts val="1000"/>
              </a:spcBef>
              <a:spcAft>
                <a:spcPts val="0"/>
              </a:spcAft>
              <a:buClrTx/>
              <a:buSzTx/>
              <a:tabLst/>
              <a:defRPr/>
            </a:pPr>
            <a:r>
              <a:rPr lang="he-IL" sz="4000" u="sng" dirty="0">
                <a:solidFill>
                  <a:prstClr val="black"/>
                </a:solidFill>
                <a:latin typeface="Arial"/>
                <a:ea typeface="Calibri"/>
                <a:cs typeface="Arial"/>
              </a:rPr>
              <a:t>שלב 2</a:t>
            </a:r>
          </a:p>
          <a:p>
            <a:pPr marR="0" lvl="0" algn="ctr" defTabSz="914400" rtl="1" eaLnBrk="1" fontAlgn="auto" latinLnBrk="0" hangingPunct="1">
              <a:lnSpc>
                <a:spcPct val="90000"/>
              </a:lnSpc>
              <a:spcBef>
                <a:spcPts val="1000"/>
              </a:spcBef>
              <a:spcAft>
                <a:spcPts val="0"/>
              </a:spcAft>
              <a:buClrTx/>
              <a:buSzTx/>
              <a:tabLst/>
              <a:defRPr/>
            </a:pPr>
            <a:r>
              <a:rPr lang="he-IL" sz="4000" u="sng" dirty="0">
                <a:solidFill>
                  <a:prstClr val="black"/>
                </a:solidFill>
                <a:latin typeface="Arial"/>
                <a:ea typeface="Calibri"/>
                <a:cs typeface="Arial"/>
              </a:rPr>
              <a:t>מחקר יסודי </a:t>
            </a:r>
            <a:r>
              <a:rPr lang="he-IL" sz="2400" u="sng" dirty="0">
                <a:solidFill>
                  <a:prstClr val="black"/>
                </a:solidFill>
                <a:latin typeface="Arial"/>
                <a:ea typeface="Calibri"/>
                <a:cs typeface="Arial"/>
              </a:rPr>
              <a:t>(מקורות אפשריים)</a:t>
            </a:r>
            <a:endParaRPr kumimoji="0" lang="he-IL" sz="4000" b="0" i="0" u="sng" strike="noStrike" kern="1200" cap="none" spc="0" normalizeH="0" baseline="0" noProof="0" dirty="0">
              <a:ln>
                <a:noFill/>
              </a:ln>
              <a:solidFill>
                <a:prstClr val="black"/>
              </a:solidFill>
              <a:effectLst/>
              <a:uLnTx/>
              <a:uFillTx/>
              <a:latin typeface="Arial"/>
              <a:ea typeface="Calibri"/>
              <a:cs typeface="Arial"/>
            </a:endParaRPr>
          </a:p>
          <a:p>
            <a:pPr marL="342900" marR="0" lvl="0" indent="-342900" fontAlgn="auto">
              <a:lnSpc>
                <a:spcPct val="90000"/>
              </a:lnSpc>
              <a:spcBef>
                <a:spcPts val="1000"/>
              </a:spcBef>
              <a:spcAft>
                <a:spcPts val="0"/>
              </a:spcAft>
              <a:buClrTx/>
              <a:buSzTx/>
              <a:buFont typeface="Arial" panose="020B0604020202020204" pitchFamily="34" charset="0"/>
              <a:buChar char="•"/>
              <a:tabLst/>
              <a:defRPr/>
            </a:pPr>
            <a:r>
              <a:rPr lang="he-IL" sz="2400" dirty="0">
                <a:latin typeface="Arial"/>
                <a:ea typeface="Calibri"/>
                <a:cs typeface="Arial"/>
              </a:rPr>
              <a:t>בדיקה בארכיון הקיבוץ ומסמכי עבר</a:t>
            </a:r>
          </a:p>
          <a:p>
            <a:pPr marL="342900" indent="-342900">
              <a:lnSpc>
                <a:spcPct val="90000"/>
              </a:lnSpc>
              <a:spcBef>
                <a:spcPts val="1000"/>
              </a:spcBef>
              <a:buFont typeface="Arial" panose="020B0604020202020204" pitchFamily="34" charset="0"/>
              <a:buChar char="•"/>
              <a:defRPr/>
            </a:pPr>
            <a:r>
              <a:rPr lang="he-IL" sz="2400" dirty="0">
                <a:latin typeface="Arial"/>
                <a:ea typeface="Calibri"/>
                <a:cs typeface="Arial"/>
              </a:rPr>
              <a:t>חיפוש פרוטוקולים וסיכומי דיונים </a:t>
            </a:r>
          </a:p>
          <a:p>
            <a:pPr marL="342900" marR="0" lvl="0" indent="-342900" fontAlgn="auto">
              <a:lnSpc>
                <a:spcPct val="90000"/>
              </a:lnSpc>
              <a:spcBef>
                <a:spcPts val="1000"/>
              </a:spcBef>
              <a:spcAft>
                <a:spcPts val="0"/>
              </a:spcAft>
              <a:buClrTx/>
              <a:buSzTx/>
              <a:buFont typeface="Arial" panose="020B0604020202020204" pitchFamily="34" charset="0"/>
              <a:buChar char="•"/>
              <a:tabLst/>
              <a:defRPr/>
            </a:pPr>
            <a:r>
              <a:rPr lang="he-IL" sz="2400" dirty="0">
                <a:latin typeface="Arial"/>
                <a:ea typeface="Calibri"/>
                <a:cs typeface="Arial"/>
              </a:rPr>
              <a:t>הבאת דוגמאות מקיבוצים אחרים</a:t>
            </a:r>
          </a:p>
          <a:p>
            <a:pPr marL="342900" marR="0" lvl="0" indent="-342900" fontAlgn="auto">
              <a:lnSpc>
                <a:spcPct val="90000"/>
              </a:lnSpc>
              <a:spcBef>
                <a:spcPts val="1000"/>
              </a:spcBef>
              <a:spcAft>
                <a:spcPts val="0"/>
              </a:spcAft>
              <a:buClrTx/>
              <a:buSzTx/>
              <a:buFont typeface="Arial" panose="020B0604020202020204" pitchFamily="34" charset="0"/>
              <a:buChar char="•"/>
              <a:tabLst/>
              <a:defRPr/>
            </a:pPr>
            <a:r>
              <a:rPr lang="he-IL" sz="2400" dirty="0">
                <a:latin typeface="Arial"/>
                <a:ea typeface="Calibri"/>
                <a:cs typeface="Arial"/>
              </a:rPr>
              <a:t>בדיקה עם </a:t>
            </a:r>
            <a:r>
              <a:rPr lang="he-IL" sz="2400" dirty="0" err="1">
                <a:latin typeface="Arial"/>
                <a:ea typeface="Calibri"/>
                <a:cs typeface="Arial"/>
              </a:rPr>
              <a:t>התק"מ</a:t>
            </a:r>
            <a:endParaRPr lang="he-IL" sz="2400" dirty="0">
              <a:latin typeface="Arial"/>
              <a:ea typeface="Calibri"/>
              <a:cs typeface="Arial"/>
            </a:endParaRPr>
          </a:p>
          <a:p>
            <a:pPr marL="342900" marR="0" lvl="0" indent="-342900" fontAlgn="auto">
              <a:lnSpc>
                <a:spcPct val="90000"/>
              </a:lnSpc>
              <a:spcBef>
                <a:spcPts val="1000"/>
              </a:spcBef>
              <a:spcAft>
                <a:spcPts val="0"/>
              </a:spcAft>
              <a:buClrTx/>
              <a:buSzTx/>
              <a:buFont typeface="Arial" panose="020B0604020202020204" pitchFamily="34" charset="0"/>
              <a:buChar char="•"/>
              <a:tabLst/>
              <a:defRPr/>
            </a:pPr>
            <a:r>
              <a:rPr lang="he-IL" sz="2400" dirty="0">
                <a:latin typeface="Arial"/>
                <a:ea typeface="Calibri"/>
                <a:cs typeface="Arial"/>
              </a:rPr>
              <a:t>מחקר אינטרנטי מהארץ ומחו"ל</a:t>
            </a:r>
          </a:p>
          <a:p>
            <a:pPr marL="342900" indent="-342900">
              <a:lnSpc>
                <a:spcPct val="90000"/>
              </a:lnSpc>
              <a:spcBef>
                <a:spcPts val="1000"/>
              </a:spcBef>
              <a:buFont typeface="Arial" panose="020B0604020202020204" pitchFamily="34" charset="0"/>
              <a:buChar char="•"/>
              <a:defRPr/>
            </a:pPr>
            <a:r>
              <a:rPr lang="he-IL" sz="2400" dirty="0">
                <a:latin typeface="Arial"/>
                <a:ea typeface="Calibri"/>
                <a:cs typeface="Arial"/>
              </a:rPr>
              <a:t>שיחות עם יועצים מקצועיים</a:t>
            </a:r>
          </a:p>
          <a:p>
            <a:pPr marL="342900" marR="0" lvl="0" indent="-342900" fontAlgn="auto">
              <a:lnSpc>
                <a:spcPct val="90000"/>
              </a:lnSpc>
              <a:spcBef>
                <a:spcPts val="1000"/>
              </a:spcBef>
              <a:spcAft>
                <a:spcPts val="0"/>
              </a:spcAft>
              <a:buClrTx/>
              <a:buSzTx/>
              <a:buFont typeface="Arial" panose="020B0604020202020204" pitchFamily="34" charset="0"/>
              <a:buChar char="•"/>
              <a:tabLst/>
              <a:defRPr/>
            </a:pPr>
            <a:r>
              <a:rPr lang="he-IL" sz="2400" dirty="0">
                <a:latin typeface="Arial"/>
                <a:ea typeface="Calibri"/>
                <a:cs typeface="Arial"/>
              </a:rPr>
              <a:t>בדיקות בפלטפורמות </a:t>
            </a:r>
            <a:r>
              <a:rPr lang="en-US" sz="2400" dirty="0">
                <a:latin typeface="Arial"/>
                <a:ea typeface="Calibri"/>
                <a:cs typeface="Arial"/>
              </a:rPr>
              <a:t>AI</a:t>
            </a:r>
            <a:endParaRPr lang="he-IL" sz="2400" dirty="0">
              <a:latin typeface="Arial"/>
              <a:ea typeface="Calibri"/>
              <a:cs typeface="Arial"/>
            </a:endParaRPr>
          </a:p>
        </p:txBody>
      </p:sp>
    </p:spTree>
    <p:extLst>
      <p:ext uri="{BB962C8B-B14F-4D97-AF65-F5344CB8AC3E}">
        <p14:creationId xmlns:p14="http://schemas.microsoft.com/office/powerpoint/2010/main" val="29428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a:extLst>
              <a:ext uri="{FF2B5EF4-FFF2-40B4-BE49-F238E27FC236}">
                <a16:creationId xmlns:a16="http://schemas.microsoft.com/office/drawing/2014/main" id="{A5F41EF4-F337-B361-B515-208A5D50C92C}"/>
              </a:ext>
            </a:extLst>
          </p:cNvPr>
          <p:cNvSpPr>
            <a:spLocks noGrp="1"/>
          </p:cNvSpPr>
          <p:nvPr>
            <p:ph type="title"/>
          </p:nvPr>
        </p:nvSpPr>
        <p:spPr>
          <a:xfrm>
            <a:off x="-955438" y="145537"/>
            <a:ext cx="10515600" cy="1325563"/>
          </a:xfrm>
        </p:spPr>
        <p:txBody>
          <a:bodyPr/>
          <a:lstStyle/>
          <a:p>
            <a:r>
              <a:rPr lang="he-IL" dirty="0">
                <a:cs typeface="Times New Roman"/>
              </a:rPr>
              <a:t>	</a:t>
            </a:r>
            <a:r>
              <a:rPr lang="he-IL" sz="4000" dirty="0">
                <a:solidFill>
                  <a:schemeClr val="accent1">
                    <a:lumMod val="50000"/>
                  </a:schemeClr>
                </a:solidFill>
                <a:effectLst>
                  <a:outerShdw blurRad="38100" dist="38100" dir="2700000" algn="tl">
                    <a:srgbClr val="000000">
                      <a:alpha val="43137"/>
                    </a:srgbClr>
                  </a:outerShdw>
                </a:effectLst>
                <a:latin typeface="Gisha"/>
                <a:cs typeface="Gisha"/>
              </a:rPr>
              <a:t>צוות מחקר מקדים לדיונים</a:t>
            </a:r>
            <a:endParaRPr lang="he-IL" sz="4000" dirty="0">
              <a:solidFill>
                <a:schemeClr val="accent1">
                  <a:lumMod val="50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endParaRPr>
          </a:p>
        </p:txBody>
      </p:sp>
      <p:sp>
        <p:nvSpPr>
          <p:cNvPr id="5" name="מציין מיקום תוכן 2">
            <a:extLst>
              <a:ext uri="{FF2B5EF4-FFF2-40B4-BE49-F238E27FC236}">
                <a16:creationId xmlns:a16="http://schemas.microsoft.com/office/drawing/2014/main" id="{0A2AB172-1A1D-9B98-D158-51ED803BBCD0}"/>
              </a:ext>
            </a:extLst>
          </p:cNvPr>
          <p:cNvSpPr>
            <a:spLocks noGrp="1"/>
          </p:cNvSpPr>
          <p:nvPr>
            <p:ph idx="1"/>
          </p:nvPr>
        </p:nvSpPr>
        <p:spPr>
          <a:xfrm>
            <a:off x="894943" y="1471100"/>
            <a:ext cx="10593422" cy="4851878"/>
          </a:xfrm>
        </p:spPr>
        <p:txBody>
          <a:bodyPr vert="horz" lIns="91440" tIns="45720" rIns="91440" bIns="45720" rtlCol="1" anchor="t">
            <a:noAutofit/>
          </a:bodyPr>
          <a:lstStyle/>
          <a:p>
            <a:pPr marL="0" indent="0">
              <a:buNone/>
            </a:pPr>
            <a:endParaRPr lang="he-IL" sz="2000" dirty="0">
              <a:latin typeface="Arial"/>
              <a:ea typeface="Calibri"/>
              <a:cs typeface="Arial"/>
            </a:endParaRPr>
          </a:p>
          <a:p>
            <a:pPr indent="0">
              <a:buNone/>
            </a:pPr>
            <a:endParaRPr lang="he-IL" sz="2000" b="1" dirty="0">
              <a:solidFill>
                <a:srgbClr val="500050"/>
              </a:solidFill>
              <a:latin typeface="Arial"/>
              <a:ea typeface="Calibri"/>
              <a:cs typeface="Arial"/>
            </a:endParaRPr>
          </a:p>
          <a:p>
            <a:pPr indent="0">
              <a:buNone/>
            </a:pPr>
            <a:endParaRPr lang="he-IL" sz="2000" b="1" dirty="0">
              <a:solidFill>
                <a:srgbClr val="500050"/>
              </a:solidFill>
              <a:latin typeface="Arial"/>
              <a:ea typeface="Calibri"/>
              <a:cs typeface="Arial"/>
            </a:endParaRPr>
          </a:p>
          <a:p>
            <a:pPr marL="0" indent="0">
              <a:buNone/>
            </a:pPr>
            <a:endParaRPr lang="he-IL" sz="2000" b="1" dirty="0">
              <a:latin typeface="Arial"/>
              <a:ea typeface="Calibri"/>
              <a:cs typeface="Arial"/>
            </a:endParaRPr>
          </a:p>
          <a:p>
            <a:pPr marL="0" indent="0">
              <a:buNone/>
            </a:pPr>
            <a:endParaRPr lang="he-IL" sz="2000" b="1" dirty="0">
              <a:ea typeface="Calibri"/>
              <a:cs typeface="Arial"/>
            </a:endParaRPr>
          </a:p>
        </p:txBody>
      </p:sp>
      <p:graphicFrame>
        <p:nvGraphicFramePr>
          <p:cNvPr id="6" name="אובייקט 5">
            <a:extLst>
              <a:ext uri="{FF2B5EF4-FFF2-40B4-BE49-F238E27FC236}">
                <a16:creationId xmlns:a16="http://schemas.microsoft.com/office/drawing/2014/main" id="{30FD5F1E-2A95-23EF-66FE-B6581C4A6C48}"/>
              </a:ext>
            </a:extLst>
          </p:cNvPr>
          <p:cNvGraphicFramePr>
            <a:graphicFrameLocks noChangeAspect="1"/>
          </p:cNvGraphicFramePr>
          <p:nvPr/>
        </p:nvGraphicFramePr>
        <p:xfrm>
          <a:off x="9648774" y="408929"/>
          <a:ext cx="1460213" cy="798777"/>
        </p:xfrm>
        <a:graphic>
          <a:graphicData uri="http://schemas.openxmlformats.org/presentationml/2006/ole">
            <mc:AlternateContent xmlns:mc="http://schemas.openxmlformats.org/markup-compatibility/2006">
              <mc:Choice xmlns:v="urn:schemas-microsoft-com:vml" Requires="v">
                <p:oleObj r:id="rId2" imgW="7333333" imgH="4009524" progId="">
                  <p:embed/>
                </p:oleObj>
              </mc:Choice>
              <mc:Fallback>
                <p:oleObj r:id="rId2" imgW="7333333" imgH="4009524" progId="">
                  <p:embed/>
                  <p:pic>
                    <p:nvPicPr>
                      <p:cNvPr id="6" name="אובייקט 5">
                        <a:extLst>
                          <a:ext uri="{FF2B5EF4-FFF2-40B4-BE49-F238E27FC236}">
                            <a16:creationId xmlns:a16="http://schemas.microsoft.com/office/drawing/2014/main" id="{30FD5F1E-2A95-23EF-66FE-B6581C4A6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8774" y="408929"/>
                        <a:ext cx="1460213" cy="798777"/>
                      </a:xfrm>
                      <a:prstGeom prst="rect">
                        <a:avLst/>
                      </a:prstGeom>
                      <a:noFill/>
                    </p:spPr>
                  </p:pic>
                </p:oleObj>
              </mc:Fallback>
            </mc:AlternateContent>
          </a:graphicData>
        </a:graphic>
      </p:graphicFrame>
      <p:sp>
        <p:nvSpPr>
          <p:cNvPr id="2" name="תיבת טקסט 1">
            <a:extLst>
              <a:ext uri="{FF2B5EF4-FFF2-40B4-BE49-F238E27FC236}">
                <a16:creationId xmlns:a16="http://schemas.microsoft.com/office/drawing/2014/main" id="{623F5399-E74F-2B73-7FB0-00372CF9A859}"/>
              </a:ext>
            </a:extLst>
          </p:cNvPr>
          <p:cNvSpPr txBox="1"/>
          <p:nvPr/>
        </p:nvSpPr>
        <p:spPr>
          <a:xfrm>
            <a:off x="2113280" y="1471100"/>
            <a:ext cx="8818880" cy="5442516"/>
          </a:xfrm>
          <a:prstGeom prst="rect">
            <a:avLst/>
          </a:prstGeom>
          <a:noFill/>
        </p:spPr>
        <p:txBody>
          <a:bodyPr wrap="square" rtlCol="0">
            <a:spAutoFit/>
          </a:bodyPr>
          <a:lstStyle/>
          <a:p>
            <a:pPr algn="ctr">
              <a:lnSpc>
                <a:spcPct val="90000"/>
              </a:lnSpc>
              <a:spcBef>
                <a:spcPts val="1000"/>
              </a:spcBef>
              <a:defRPr/>
            </a:pPr>
            <a:r>
              <a:rPr lang="he-IL" sz="4000" u="sng" dirty="0">
                <a:solidFill>
                  <a:prstClr val="black"/>
                </a:solidFill>
                <a:latin typeface="Arial"/>
                <a:ea typeface="Calibri"/>
                <a:cs typeface="Arial"/>
              </a:rPr>
              <a:t>שלב 3</a:t>
            </a:r>
          </a:p>
          <a:p>
            <a:pPr algn="ctr">
              <a:lnSpc>
                <a:spcPct val="90000"/>
              </a:lnSpc>
              <a:spcBef>
                <a:spcPts val="1000"/>
              </a:spcBef>
              <a:defRPr/>
            </a:pPr>
            <a:r>
              <a:rPr lang="he-IL" sz="4000" u="sng" dirty="0">
                <a:solidFill>
                  <a:prstClr val="black"/>
                </a:solidFill>
                <a:latin typeface="Arial"/>
                <a:ea typeface="Calibri"/>
                <a:cs typeface="Arial"/>
              </a:rPr>
              <a:t>מסקנות והמלצות</a:t>
            </a:r>
          </a:p>
          <a:p>
            <a:pPr marL="228600" indent="-228600">
              <a:lnSpc>
                <a:spcPct val="90000"/>
              </a:lnSpc>
              <a:spcBef>
                <a:spcPts val="1000"/>
              </a:spcBef>
              <a:buFont typeface="Arial" panose="020B0604020202020204" pitchFamily="34" charset="0"/>
              <a:buChar char="•"/>
            </a:pPr>
            <a:r>
              <a:rPr lang="he-IL" sz="2400" dirty="0">
                <a:latin typeface="Arial"/>
                <a:ea typeface="Calibri"/>
                <a:cs typeface="Arial"/>
              </a:rPr>
              <a:t>הצוותים יגבשו ויגישו את תוצרי הבדיקה כולל המלצות מנומקות על בסיס מסקנות המחקר שערכו.</a:t>
            </a:r>
          </a:p>
          <a:p>
            <a:pPr marL="228600" indent="-228600">
              <a:lnSpc>
                <a:spcPct val="90000"/>
              </a:lnSpc>
              <a:spcBef>
                <a:spcPts val="1000"/>
              </a:spcBef>
              <a:buFont typeface="Arial" panose="020B0604020202020204" pitchFamily="34" charset="0"/>
              <a:buChar char="•"/>
            </a:pPr>
            <a:r>
              <a:rPr lang="he-IL" sz="2400" dirty="0">
                <a:latin typeface="Arial"/>
                <a:ea typeface="Calibri"/>
                <a:cs typeface="Arial"/>
              </a:rPr>
              <a:t>המסקנות ישמשו כבסיס לדיון במוסד/</a:t>
            </a:r>
            <a:r>
              <a:rPr lang="he-IL" sz="2400" dirty="0" err="1">
                <a:latin typeface="Arial"/>
                <a:ea typeface="Calibri"/>
                <a:cs typeface="Arial"/>
              </a:rPr>
              <a:t>ות</a:t>
            </a:r>
            <a:r>
              <a:rPr lang="he-IL" sz="2400" dirty="0">
                <a:latin typeface="Arial"/>
                <a:ea typeface="Calibri"/>
                <a:cs typeface="Arial"/>
              </a:rPr>
              <a:t> ו/או במסגרת/</a:t>
            </a:r>
            <a:r>
              <a:rPr lang="he-IL" sz="2400" dirty="0" err="1">
                <a:latin typeface="Arial"/>
                <a:ea typeface="Calibri"/>
                <a:cs typeface="Arial"/>
              </a:rPr>
              <a:t>ות</a:t>
            </a:r>
            <a:r>
              <a:rPr lang="he-IL" sz="2400" dirty="0">
                <a:latin typeface="Arial"/>
                <a:ea typeface="Calibri"/>
                <a:cs typeface="Arial"/>
              </a:rPr>
              <a:t> הרלוונטית.</a:t>
            </a:r>
          </a:p>
          <a:p>
            <a:pPr marL="228600" indent="-228600">
              <a:lnSpc>
                <a:spcPct val="90000"/>
              </a:lnSpc>
              <a:spcBef>
                <a:spcPts val="1000"/>
              </a:spcBef>
              <a:buFont typeface="Arial" panose="020B0604020202020204" pitchFamily="34" charset="0"/>
              <a:buChar char="•"/>
            </a:pPr>
            <a:r>
              <a:rPr lang="he-IL" sz="2400" dirty="0">
                <a:latin typeface="Arial"/>
                <a:ea typeface="Calibri"/>
                <a:cs typeface="Arial"/>
              </a:rPr>
              <a:t>המוסד/ מסגרת שמקבלת את המחקר וההמלצות לא מחויבת לאמץ אתם.  היא סוברנית לאמץ את חלקם, כולם, או כלל לא, ולקבל כל החלטה מקצועית לפי שיקול דעתה כגוף הנבחר והמוסמך מתוקף המבנה הארגוני של מעלה החמישה.</a:t>
            </a:r>
          </a:p>
          <a:p>
            <a:pPr marL="228600" indent="-228600">
              <a:lnSpc>
                <a:spcPct val="90000"/>
              </a:lnSpc>
              <a:spcBef>
                <a:spcPts val="1000"/>
              </a:spcBef>
              <a:buFont typeface="Arial" panose="020B0604020202020204" pitchFamily="34" charset="0"/>
              <a:buChar char="•"/>
            </a:pPr>
            <a:r>
              <a:rPr lang="he-IL" sz="2400" dirty="0">
                <a:latin typeface="Arial"/>
                <a:ea typeface="Calibri"/>
                <a:cs typeface="Arial"/>
              </a:rPr>
              <a:t>מרגע הגשת המסקנות צוות המחקר יסיים את תפקידו ויפוזר.  במידה ויוזמנו חבריו להיפגש עם חברי המוסד/מסגרת שדן בנושא הרלוונטי, יעשו חברי הצוות מאמץ להגיע לדיון ולתרום מהידע שצברו.</a:t>
            </a:r>
          </a:p>
          <a:p>
            <a:endParaRPr lang="he-IL" dirty="0"/>
          </a:p>
        </p:txBody>
      </p:sp>
    </p:spTree>
    <p:extLst>
      <p:ext uri="{BB962C8B-B14F-4D97-AF65-F5344CB8AC3E}">
        <p14:creationId xmlns:p14="http://schemas.microsoft.com/office/powerpoint/2010/main" val="1149677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a:extLst>
              <a:ext uri="{FF2B5EF4-FFF2-40B4-BE49-F238E27FC236}">
                <a16:creationId xmlns:a16="http://schemas.microsoft.com/office/drawing/2014/main" id="{A5F41EF4-F337-B361-B515-208A5D50C92C}"/>
              </a:ext>
            </a:extLst>
          </p:cNvPr>
          <p:cNvSpPr>
            <a:spLocks noGrp="1"/>
          </p:cNvSpPr>
          <p:nvPr>
            <p:ph type="title"/>
          </p:nvPr>
        </p:nvSpPr>
        <p:spPr>
          <a:xfrm>
            <a:off x="-955438" y="145537"/>
            <a:ext cx="10515600" cy="1325563"/>
          </a:xfrm>
        </p:spPr>
        <p:txBody>
          <a:bodyPr/>
          <a:lstStyle/>
          <a:p>
            <a:r>
              <a:rPr lang="he-IL" dirty="0">
                <a:cs typeface="Times New Roman"/>
              </a:rPr>
              <a:t>	</a:t>
            </a:r>
            <a:r>
              <a:rPr lang="he-IL" sz="4000" dirty="0">
                <a:solidFill>
                  <a:schemeClr val="accent1">
                    <a:lumMod val="50000"/>
                  </a:schemeClr>
                </a:solidFill>
                <a:effectLst>
                  <a:outerShdw blurRad="38100" dist="38100" dir="2700000" algn="tl">
                    <a:srgbClr val="000000">
                      <a:alpha val="43137"/>
                    </a:srgbClr>
                  </a:outerShdw>
                </a:effectLst>
                <a:latin typeface="Gisha"/>
                <a:cs typeface="Gisha"/>
              </a:rPr>
              <a:t>צוות מחקר מקדים לדיונים</a:t>
            </a:r>
            <a:endParaRPr lang="he-IL" sz="4000" dirty="0">
              <a:solidFill>
                <a:schemeClr val="accent1">
                  <a:lumMod val="50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endParaRPr>
          </a:p>
        </p:txBody>
      </p:sp>
      <p:sp>
        <p:nvSpPr>
          <p:cNvPr id="5" name="מציין מיקום תוכן 2">
            <a:extLst>
              <a:ext uri="{FF2B5EF4-FFF2-40B4-BE49-F238E27FC236}">
                <a16:creationId xmlns:a16="http://schemas.microsoft.com/office/drawing/2014/main" id="{0A2AB172-1A1D-9B98-D158-51ED803BBCD0}"/>
              </a:ext>
            </a:extLst>
          </p:cNvPr>
          <p:cNvSpPr>
            <a:spLocks noGrp="1"/>
          </p:cNvSpPr>
          <p:nvPr>
            <p:ph idx="1"/>
          </p:nvPr>
        </p:nvSpPr>
        <p:spPr>
          <a:xfrm>
            <a:off x="894943" y="1471100"/>
            <a:ext cx="10593422" cy="4851878"/>
          </a:xfrm>
        </p:spPr>
        <p:txBody>
          <a:bodyPr vert="horz" lIns="91440" tIns="45720" rIns="91440" bIns="45720" rtlCol="1" anchor="t">
            <a:noAutofit/>
          </a:bodyPr>
          <a:lstStyle/>
          <a:p>
            <a:pPr marL="0" indent="0">
              <a:buNone/>
            </a:pPr>
            <a:endParaRPr lang="he-IL" sz="2000" dirty="0">
              <a:latin typeface="Arial"/>
              <a:ea typeface="Calibri"/>
              <a:cs typeface="Arial"/>
            </a:endParaRPr>
          </a:p>
          <a:p>
            <a:pPr indent="0">
              <a:buNone/>
            </a:pPr>
            <a:endParaRPr lang="he-IL" sz="2000" b="1" dirty="0">
              <a:solidFill>
                <a:srgbClr val="500050"/>
              </a:solidFill>
              <a:latin typeface="Arial"/>
              <a:ea typeface="Calibri"/>
              <a:cs typeface="Arial"/>
            </a:endParaRPr>
          </a:p>
          <a:p>
            <a:pPr indent="0">
              <a:buNone/>
            </a:pPr>
            <a:endParaRPr lang="he-IL" sz="2000" b="1" dirty="0">
              <a:solidFill>
                <a:srgbClr val="500050"/>
              </a:solidFill>
              <a:latin typeface="Arial"/>
              <a:ea typeface="Calibri"/>
              <a:cs typeface="Arial"/>
            </a:endParaRPr>
          </a:p>
          <a:p>
            <a:pPr marL="0" indent="0">
              <a:buNone/>
            </a:pPr>
            <a:endParaRPr lang="he-IL" sz="2000" b="1" dirty="0">
              <a:latin typeface="Arial"/>
              <a:ea typeface="Calibri"/>
              <a:cs typeface="Arial"/>
            </a:endParaRPr>
          </a:p>
          <a:p>
            <a:pPr>
              <a:buAutoNum type="arabicPeriod"/>
            </a:pPr>
            <a:endParaRPr lang="he-IL" sz="2000" b="1" dirty="0">
              <a:ea typeface="Calibri"/>
              <a:cs typeface="Arial"/>
            </a:endParaRPr>
          </a:p>
        </p:txBody>
      </p:sp>
      <p:graphicFrame>
        <p:nvGraphicFramePr>
          <p:cNvPr id="6" name="אובייקט 5">
            <a:extLst>
              <a:ext uri="{FF2B5EF4-FFF2-40B4-BE49-F238E27FC236}">
                <a16:creationId xmlns:a16="http://schemas.microsoft.com/office/drawing/2014/main" id="{30FD5F1E-2A95-23EF-66FE-B6581C4A6C48}"/>
              </a:ext>
            </a:extLst>
          </p:cNvPr>
          <p:cNvGraphicFramePr>
            <a:graphicFrameLocks noChangeAspect="1"/>
          </p:cNvGraphicFramePr>
          <p:nvPr/>
        </p:nvGraphicFramePr>
        <p:xfrm>
          <a:off x="9648774" y="408929"/>
          <a:ext cx="1460213" cy="798777"/>
        </p:xfrm>
        <a:graphic>
          <a:graphicData uri="http://schemas.openxmlformats.org/presentationml/2006/ole">
            <mc:AlternateContent xmlns:mc="http://schemas.openxmlformats.org/markup-compatibility/2006">
              <mc:Choice xmlns:v="urn:schemas-microsoft-com:vml" Requires="v">
                <p:oleObj r:id="rId2" imgW="7333333" imgH="4009524" progId="">
                  <p:embed/>
                </p:oleObj>
              </mc:Choice>
              <mc:Fallback>
                <p:oleObj r:id="rId2" imgW="7333333" imgH="4009524" progId="">
                  <p:embed/>
                  <p:pic>
                    <p:nvPicPr>
                      <p:cNvPr id="6" name="אובייקט 5">
                        <a:extLst>
                          <a:ext uri="{FF2B5EF4-FFF2-40B4-BE49-F238E27FC236}">
                            <a16:creationId xmlns:a16="http://schemas.microsoft.com/office/drawing/2014/main" id="{30FD5F1E-2A95-23EF-66FE-B6581C4A6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8774" y="408929"/>
                        <a:ext cx="1460213" cy="798777"/>
                      </a:xfrm>
                      <a:prstGeom prst="rect">
                        <a:avLst/>
                      </a:prstGeom>
                      <a:noFill/>
                    </p:spPr>
                  </p:pic>
                </p:oleObj>
              </mc:Fallback>
            </mc:AlternateContent>
          </a:graphicData>
        </a:graphic>
      </p:graphicFrame>
      <p:graphicFrame>
        <p:nvGraphicFramePr>
          <p:cNvPr id="7" name="דיאגרמה 6">
            <a:extLst>
              <a:ext uri="{FF2B5EF4-FFF2-40B4-BE49-F238E27FC236}">
                <a16:creationId xmlns:a16="http://schemas.microsoft.com/office/drawing/2014/main" id="{B3C19E5D-DA1A-142B-0522-6D0D8A1B0A87}"/>
              </a:ext>
            </a:extLst>
          </p:cNvPr>
          <p:cNvGraphicFramePr/>
          <p:nvPr>
            <p:extLst>
              <p:ext uri="{D42A27DB-BD31-4B8C-83A1-F6EECF244321}">
                <p14:modId xmlns:p14="http://schemas.microsoft.com/office/powerpoint/2010/main" val="1997574192"/>
              </p:ext>
            </p:extLst>
          </p:nvPr>
        </p:nvGraphicFramePr>
        <p:xfrm>
          <a:off x="5984680" y="1471100"/>
          <a:ext cx="8788400" cy="43824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תיבת טקסט 7">
            <a:extLst>
              <a:ext uri="{FF2B5EF4-FFF2-40B4-BE49-F238E27FC236}">
                <a16:creationId xmlns:a16="http://schemas.microsoft.com/office/drawing/2014/main" id="{287703AE-1DE4-127B-32F2-32131F299612}"/>
              </a:ext>
            </a:extLst>
          </p:cNvPr>
          <p:cNvSpPr txBox="1"/>
          <p:nvPr/>
        </p:nvSpPr>
        <p:spPr>
          <a:xfrm>
            <a:off x="2382519" y="3187796"/>
            <a:ext cx="4612641" cy="661720"/>
          </a:xfrm>
          <a:prstGeom prst="rect">
            <a:avLst/>
          </a:prstGeom>
          <a:noFill/>
        </p:spPr>
        <p:txBody>
          <a:bodyPr wrap="square" rtlCol="0">
            <a:spAutoFit/>
          </a:bodyPr>
          <a:lstStyle/>
          <a:p>
            <a:pPr algn="ctr"/>
            <a:r>
              <a:rPr lang="he-IL" sz="3700" dirty="0">
                <a:solidFill>
                  <a:prstClr val="black"/>
                </a:solidFill>
                <a:highlight>
                  <a:srgbClr val="00FF00"/>
                </a:highlight>
                <a:latin typeface="Calibri" panose="020F0502020204030204"/>
                <a:cs typeface="Arial" panose="020B0604020202020204" pitchFamily="34" charset="0"/>
              </a:rPr>
              <a:t>צוות</a:t>
            </a:r>
            <a:r>
              <a:rPr lang="he-IL" dirty="0">
                <a:highlight>
                  <a:srgbClr val="00FF00"/>
                </a:highlight>
              </a:rPr>
              <a:t> </a:t>
            </a:r>
            <a:r>
              <a:rPr lang="he-IL" sz="3700" dirty="0">
                <a:solidFill>
                  <a:prstClr val="black"/>
                </a:solidFill>
                <a:highlight>
                  <a:srgbClr val="00FF00"/>
                </a:highlight>
                <a:latin typeface="Calibri" panose="020F0502020204030204"/>
                <a:cs typeface="Arial" panose="020B0604020202020204" pitchFamily="34" charset="0"/>
              </a:rPr>
              <a:t>מחקר ואיסוף מידע</a:t>
            </a:r>
            <a:endParaRPr lang="en-IL" sz="3700" dirty="0">
              <a:solidFill>
                <a:prstClr val="black"/>
              </a:solidFill>
              <a:highlight>
                <a:srgbClr val="00FF00"/>
              </a:highlight>
              <a:latin typeface="Calibri" panose="020F0502020204030204"/>
              <a:cs typeface="Arial" panose="020B0604020202020204" pitchFamily="34" charset="0"/>
            </a:endParaRPr>
          </a:p>
        </p:txBody>
      </p:sp>
      <p:sp>
        <p:nvSpPr>
          <p:cNvPr id="30" name="חץ: ימינה 29">
            <a:extLst>
              <a:ext uri="{FF2B5EF4-FFF2-40B4-BE49-F238E27FC236}">
                <a16:creationId xmlns:a16="http://schemas.microsoft.com/office/drawing/2014/main" id="{E706FCB6-855B-A743-874E-D2EB7231AB28}"/>
              </a:ext>
            </a:extLst>
          </p:cNvPr>
          <p:cNvSpPr/>
          <p:nvPr/>
        </p:nvSpPr>
        <p:spPr>
          <a:xfrm>
            <a:off x="6995160" y="3199478"/>
            <a:ext cx="1605280" cy="6122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cxnSp>
        <p:nvCxnSpPr>
          <p:cNvPr id="32" name="מחבר חץ ישר 31">
            <a:extLst>
              <a:ext uri="{FF2B5EF4-FFF2-40B4-BE49-F238E27FC236}">
                <a16:creationId xmlns:a16="http://schemas.microsoft.com/office/drawing/2014/main" id="{BFF519B2-C31B-06DD-2824-FFDEFFEA8436}"/>
              </a:ext>
            </a:extLst>
          </p:cNvPr>
          <p:cNvCxnSpPr>
            <a:cxnSpLocks/>
          </p:cNvCxnSpPr>
          <p:nvPr/>
        </p:nvCxnSpPr>
        <p:spPr>
          <a:xfrm flipV="1">
            <a:off x="8356600" y="2100259"/>
            <a:ext cx="914400" cy="10216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מחבר חץ ישר 33">
            <a:extLst>
              <a:ext uri="{FF2B5EF4-FFF2-40B4-BE49-F238E27FC236}">
                <a16:creationId xmlns:a16="http://schemas.microsoft.com/office/drawing/2014/main" id="{ACBBA273-350E-7DCA-B378-C15A1CE0D0B1}"/>
              </a:ext>
            </a:extLst>
          </p:cNvPr>
          <p:cNvCxnSpPr>
            <a:cxnSpLocks/>
          </p:cNvCxnSpPr>
          <p:nvPr/>
        </p:nvCxnSpPr>
        <p:spPr>
          <a:xfrm flipV="1">
            <a:off x="8600440" y="3044342"/>
            <a:ext cx="975360" cy="2833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מחבר חץ ישר 35">
            <a:extLst>
              <a:ext uri="{FF2B5EF4-FFF2-40B4-BE49-F238E27FC236}">
                <a16:creationId xmlns:a16="http://schemas.microsoft.com/office/drawing/2014/main" id="{C26D8189-F6AA-4434-1651-5F0F2EA34C18}"/>
              </a:ext>
            </a:extLst>
          </p:cNvPr>
          <p:cNvCxnSpPr/>
          <p:nvPr/>
        </p:nvCxnSpPr>
        <p:spPr>
          <a:xfrm>
            <a:off x="8450379" y="3734433"/>
            <a:ext cx="1046480" cy="2301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מחבר חץ ישר 37">
            <a:extLst>
              <a:ext uri="{FF2B5EF4-FFF2-40B4-BE49-F238E27FC236}">
                <a16:creationId xmlns:a16="http://schemas.microsoft.com/office/drawing/2014/main" id="{6B55F6C7-49A3-AA38-B4E6-8782CF75521C}"/>
              </a:ext>
            </a:extLst>
          </p:cNvPr>
          <p:cNvCxnSpPr/>
          <p:nvPr/>
        </p:nvCxnSpPr>
        <p:spPr>
          <a:xfrm>
            <a:off x="8368614" y="3889278"/>
            <a:ext cx="1280160" cy="10598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תיבת טקסט 40">
            <a:extLst>
              <a:ext uri="{FF2B5EF4-FFF2-40B4-BE49-F238E27FC236}">
                <a16:creationId xmlns:a16="http://schemas.microsoft.com/office/drawing/2014/main" id="{697E5EDF-27C0-626C-1499-6861A3454787}"/>
              </a:ext>
            </a:extLst>
          </p:cNvPr>
          <p:cNvSpPr txBox="1"/>
          <p:nvPr/>
        </p:nvSpPr>
        <p:spPr>
          <a:xfrm>
            <a:off x="356463" y="2538898"/>
            <a:ext cx="1195186" cy="163121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he-IL" sz="2000" b="1" dirty="0"/>
              <a:t>יו"ר</a:t>
            </a:r>
            <a:br>
              <a:rPr lang="en-US" sz="2000" b="1" dirty="0"/>
            </a:br>
            <a:r>
              <a:rPr lang="he-IL" sz="2000" b="1" dirty="0"/>
              <a:t>מ. קהילה</a:t>
            </a:r>
          </a:p>
          <a:p>
            <a:r>
              <a:rPr lang="he-IL" sz="2000" b="1" dirty="0"/>
              <a:t>מ. עסקי</a:t>
            </a:r>
          </a:p>
          <a:p>
            <a:r>
              <a:rPr lang="he-IL" sz="2000" b="1" dirty="0"/>
              <a:t>מש"א</a:t>
            </a:r>
          </a:p>
          <a:p>
            <a:r>
              <a:rPr lang="he-IL" sz="2000" b="1" dirty="0"/>
              <a:t>מ. כספים</a:t>
            </a:r>
            <a:endParaRPr lang="en-IL" sz="2000" b="1" dirty="0"/>
          </a:p>
        </p:txBody>
      </p:sp>
      <p:sp>
        <p:nvSpPr>
          <p:cNvPr id="42" name="חץ: ימינה 41">
            <a:extLst>
              <a:ext uri="{FF2B5EF4-FFF2-40B4-BE49-F238E27FC236}">
                <a16:creationId xmlns:a16="http://schemas.microsoft.com/office/drawing/2014/main" id="{75605DC1-82A7-593E-B768-7B46505EEC0D}"/>
              </a:ext>
            </a:extLst>
          </p:cNvPr>
          <p:cNvSpPr/>
          <p:nvPr/>
        </p:nvSpPr>
        <p:spPr>
          <a:xfrm>
            <a:off x="1703564" y="3382910"/>
            <a:ext cx="663749" cy="3054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Tree>
    <p:extLst>
      <p:ext uri="{BB962C8B-B14F-4D97-AF65-F5344CB8AC3E}">
        <p14:creationId xmlns:p14="http://schemas.microsoft.com/office/powerpoint/2010/main" val="2590617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תמונה 11">
            <a:extLst>
              <a:ext uri="{FF2B5EF4-FFF2-40B4-BE49-F238E27FC236}">
                <a16:creationId xmlns:a16="http://schemas.microsoft.com/office/drawing/2014/main" id="{DE255D5A-9F0A-B8A5-ABD7-21C1F2EEFECD}"/>
              </a:ext>
            </a:extLst>
          </p:cNvPr>
          <p:cNvPicPr>
            <a:picLocks noChangeAspect="1"/>
          </p:cNvPicPr>
          <p:nvPr/>
        </p:nvPicPr>
        <p:blipFill>
          <a:blip r:embed="rId2"/>
          <a:stretch>
            <a:fillRect/>
          </a:stretch>
        </p:blipFill>
        <p:spPr>
          <a:xfrm>
            <a:off x="2355658" y="1137822"/>
            <a:ext cx="7480684" cy="5518434"/>
          </a:xfrm>
          <a:prstGeom prst="rect">
            <a:avLst/>
          </a:prstGeom>
        </p:spPr>
      </p:pic>
      <p:sp>
        <p:nvSpPr>
          <p:cNvPr id="4" name="כותרת 1">
            <a:extLst>
              <a:ext uri="{FF2B5EF4-FFF2-40B4-BE49-F238E27FC236}">
                <a16:creationId xmlns:a16="http://schemas.microsoft.com/office/drawing/2014/main" id="{A5F41EF4-F337-B361-B515-208A5D50C92C}"/>
              </a:ext>
            </a:extLst>
          </p:cNvPr>
          <p:cNvSpPr>
            <a:spLocks noGrp="1"/>
          </p:cNvSpPr>
          <p:nvPr>
            <p:ph type="title"/>
          </p:nvPr>
        </p:nvSpPr>
        <p:spPr>
          <a:xfrm>
            <a:off x="838200" y="13840"/>
            <a:ext cx="10515600" cy="1325563"/>
          </a:xfrm>
        </p:spPr>
        <p:txBody>
          <a:bodyPr>
            <a:normAutofit/>
          </a:bodyPr>
          <a:lstStyle/>
          <a:p>
            <a:pPr algn="ctr"/>
            <a:r>
              <a:rPr lang="he-IL" dirty="0">
                <a:cs typeface="Times New Roman"/>
              </a:rPr>
              <a:t>	</a:t>
            </a:r>
            <a:r>
              <a:rPr lang="he-IL" sz="4000" dirty="0">
                <a:solidFill>
                  <a:schemeClr val="accent1">
                    <a:lumMod val="50000"/>
                  </a:schemeClr>
                </a:solidFill>
                <a:effectLst>
                  <a:outerShdw blurRad="38100" dist="38100" dir="2700000" algn="tl">
                    <a:srgbClr val="000000">
                      <a:alpha val="43137"/>
                    </a:srgbClr>
                  </a:outerShdw>
                </a:effectLst>
                <a:latin typeface="Gisha"/>
                <a:cs typeface="Gisha"/>
              </a:rPr>
              <a:t>צוות מחקר ואיסוף מידע</a:t>
            </a:r>
            <a:br>
              <a:rPr lang="he-IL" sz="4000" dirty="0">
                <a:solidFill>
                  <a:schemeClr val="accent1">
                    <a:lumMod val="50000"/>
                  </a:schemeClr>
                </a:solidFill>
                <a:effectLst>
                  <a:outerShdw blurRad="38100" dist="38100" dir="2700000" algn="tl">
                    <a:srgbClr val="000000">
                      <a:alpha val="43137"/>
                    </a:srgbClr>
                  </a:outerShdw>
                </a:effectLst>
                <a:latin typeface="Gisha"/>
                <a:cs typeface="Gisha"/>
              </a:rPr>
            </a:br>
            <a:r>
              <a:rPr lang="he-IL" sz="2000" dirty="0">
                <a:solidFill>
                  <a:schemeClr val="accent1">
                    <a:lumMod val="50000"/>
                  </a:schemeClr>
                </a:solidFill>
                <a:effectLst>
                  <a:outerShdw blurRad="38100" dist="38100" dir="2700000" algn="tl">
                    <a:srgbClr val="000000">
                      <a:alpha val="43137"/>
                    </a:srgbClr>
                  </a:outerShdw>
                </a:effectLst>
                <a:latin typeface="Gisha"/>
                <a:cs typeface="Gisha"/>
              </a:rPr>
              <a:t>כתב מינוי לדוגמה</a:t>
            </a:r>
            <a:endParaRPr lang="he-IL" sz="4000" dirty="0">
              <a:solidFill>
                <a:schemeClr val="accent1">
                  <a:lumMod val="50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endParaRPr>
          </a:p>
        </p:txBody>
      </p:sp>
      <p:sp>
        <p:nvSpPr>
          <p:cNvPr id="5" name="מציין מיקום תוכן 2">
            <a:extLst>
              <a:ext uri="{FF2B5EF4-FFF2-40B4-BE49-F238E27FC236}">
                <a16:creationId xmlns:a16="http://schemas.microsoft.com/office/drawing/2014/main" id="{0A2AB172-1A1D-9B98-D158-51ED803BBCD0}"/>
              </a:ext>
            </a:extLst>
          </p:cNvPr>
          <p:cNvSpPr>
            <a:spLocks noGrp="1"/>
          </p:cNvSpPr>
          <p:nvPr>
            <p:ph idx="1"/>
          </p:nvPr>
        </p:nvSpPr>
        <p:spPr>
          <a:xfrm>
            <a:off x="894943" y="1471100"/>
            <a:ext cx="10593422" cy="4851878"/>
          </a:xfrm>
        </p:spPr>
        <p:txBody>
          <a:bodyPr vert="horz" lIns="91440" tIns="45720" rIns="91440" bIns="45720" rtlCol="1" anchor="t">
            <a:noAutofit/>
          </a:bodyPr>
          <a:lstStyle/>
          <a:p>
            <a:pPr marL="0" indent="0">
              <a:buNone/>
            </a:pPr>
            <a:endParaRPr lang="he-IL" sz="2000" dirty="0">
              <a:latin typeface="Arial"/>
              <a:ea typeface="Calibri"/>
              <a:cs typeface="Arial"/>
            </a:endParaRPr>
          </a:p>
          <a:p>
            <a:pPr indent="0">
              <a:buNone/>
            </a:pPr>
            <a:endParaRPr lang="he-IL" sz="2000" b="1" dirty="0">
              <a:solidFill>
                <a:srgbClr val="500050"/>
              </a:solidFill>
              <a:latin typeface="Arial"/>
              <a:ea typeface="Calibri"/>
              <a:cs typeface="Arial"/>
            </a:endParaRPr>
          </a:p>
          <a:p>
            <a:pPr indent="0">
              <a:buNone/>
            </a:pPr>
            <a:endParaRPr lang="he-IL" sz="2000" b="1" dirty="0">
              <a:solidFill>
                <a:srgbClr val="500050"/>
              </a:solidFill>
              <a:latin typeface="Arial"/>
              <a:ea typeface="Calibri"/>
              <a:cs typeface="Arial"/>
            </a:endParaRPr>
          </a:p>
          <a:p>
            <a:pPr marL="0" indent="0">
              <a:buNone/>
            </a:pPr>
            <a:endParaRPr lang="he-IL" sz="2000" b="1" dirty="0">
              <a:latin typeface="Arial"/>
              <a:ea typeface="Calibri"/>
              <a:cs typeface="Arial"/>
            </a:endParaRPr>
          </a:p>
          <a:p>
            <a:pPr>
              <a:buAutoNum type="arabicPeriod"/>
            </a:pPr>
            <a:endParaRPr lang="he-IL" sz="2000" b="1" dirty="0">
              <a:ea typeface="Calibri"/>
              <a:cs typeface="Arial"/>
            </a:endParaRPr>
          </a:p>
        </p:txBody>
      </p:sp>
      <p:graphicFrame>
        <p:nvGraphicFramePr>
          <p:cNvPr id="6" name="אובייקט 5">
            <a:extLst>
              <a:ext uri="{FF2B5EF4-FFF2-40B4-BE49-F238E27FC236}">
                <a16:creationId xmlns:a16="http://schemas.microsoft.com/office/drawing/2014/main" id="{30FD5F1E-2A95-23EF-66FE-B6581C4A6C48}"/>
              </a:ext>
            </a:extLst>
          </p:cNvPr>
          <p:cNvGraphicFramePr>
            <a:graphicFrameLocks noChangeAspect="1"/>
          </p:cNvGraphicFramePr>
          <p:nvPr/>
        </p:nvGraphicFramePr>
        <p:xfrm>
          <a:off x="9648774" y="408929"/>
          <a:ext cx="1460213" cy="798777"/>
        </p:xfrm>
        <a:graphic>
          <a:graphicData uri="http://schemas.openxmlformats.org/presentationml/2006/ole">
            <mc:AlternateContent xmlns:mc="http://schemas.openxmlformats.org/markup-compatibility/2006">
              <mc:Choice xmlns:v="urn:schemas-microsoft-com:vml" Requires="v">
                <p:oleObj r:id="rId3" imgW="7333333" imgH="4009524" progId="">
                  <p:embed/>
                </p:oleObj>
              </mc:Choice>
              <mc:Fallback>
                <p:oleObj r:id="rId3" imgW="7333333" imgH="4009524" progId="">
                  <p:embed/>
                  <p:pic>
                    <p:nvPicPr>
                      <p:cNvPr id="6" name="אובייקט 5">
                        <a:extLst>
                          <a:ext uri="{FF2B5EF4-FFF2-40B4-BE49-F238E27FC236}">
                            <a16:creationId xmlns:a16="http://schemas.microsoft.com/office/drawing/2014/main" id="{30FD5F1E-2A95-23EF-66FE-B6581C4A6C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48774" y="408929"/>
                        <a:ext cx="1460213" cy="798777"/>
                      </a:xfrm>
                      <a:prstGeom prst="rect">
                        <a:avLst/>
                      </a:prstGeom>
                      <a:noFill/>
                    </p:spPr>
                  </p:pic>
                </p:oleObj>
              </mc:Fallback>
            </mc:AlternateContent>
          </a:graphicData>
        </a:graphic>
      </p:graphicFrame>
    </p:spTree>
    <p:extLst>
      <p:ext uri="{BB962C8B-B14F-4D97-AF65-F5344CB8AC3E}">
        <p14:creationId xmlns:p14="http://schemas.microsoft.com/office/powerpoint/2010/main" val="3140571926"/>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3">
      <a:dk1>
        <a:srgbClr val="000000"/>
      </a:dk1>
      <a:lt1>
        <a:srgbClr val="FFFFFF"/>
      </a:lt1>
      <a:dk2>
        <a:srgbClr val="718DB2"/>
      </a:dk2>
      <a:lt2>
        <a:srgbClr val="FEFFFF"/>
      </a:lt2>
      <a:accent1>
        <a:srgbClr val="5E5E5E"/>
      </a:accent1>
      <a:accent2>
        <a:srgbClr val="E7E6E6"/>
      </a:accent2>
      <a:accent3>
        <a:srgbClr val="D7CDC8"/>
      </a:accent3>
      <a:accent4>
        <a:srgbClr val="AFA5A0"/>
      </a:accent4>
      <a:accent5>
        <a:srgbClr val="918787"/>
      </a:accent5>
      <a:accent6>
        <a:srgbClr val="556969"/>
      </a:accent6>
      <a:hlink>
        <a:srgbClr val="3758C1"/>
      </a:hlink>
      <a:folHlink>
        <a:srgbClr val="00539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2F4F9DB-1845-4D99-846A-04969C35B32A}">
  <we:reference id="wa200005566" version="3.0.0.2" store="en-001" storeType="OMEX"/>
  <we:alternateReferences>
    <we:reference id="WA200005566" version="3.0.0.2"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10374</TotalTime>
  <Words>420</Words>
  <Application>Microsoft Office PowerPoint</Application>
  <PresentationFormat>מסך רחב</PresentationFormat>
  <Paragraphs>80</Paragraphs>
  <Slides>8</Slides>
  <Notes>0</Notes>
  <HiddenSlides>0</HiddenSlides>
  <MMClips>0</MMClips>
  <ScaleCrop>false</ScaleCrop>
  <HeadingPairs>
    <vt:vector size="8" baseType="variant">
      <vt:variant>
        <vt:lpstr>גופנים בשימוש</vt:lpstr>
      </vt:variant>
      <vt:variant>
        <vt:i4>6</vt:i4>
      </vt:variant>
      <vt:variant>
        <vt:lpstr>ערכת נושא</vt:lpstr>
      </vt:variant>
      <vt:variant>
        <vt:i4>2</vt:i4>
      </vt:variant>
      <vt:variant>
        <vt:lpstr>שרתי OLE מוטבעים</vt:lpstr>
      </vt:variant>
      <vt:variant>
        <vt:i4>0</vt:i4>
      </vt:variant>
      <vt:variant>
        <vt:lpstr>כותרות שקופיות</vt:lpstr>
      </vt:variant>
      <vt:variant>
        <vt:i4>8</vt:i4>
      </vt:variant>
    </vt:vector>
  </HeadingPairs>
  <TitlesOfParts>
    <vt:vector size="16" baseType="lpstr">
      <vt:lpstr>Arial</vt:lpstr>
      <vt:lpstr>Calibri</vt:lpstr>
      <vt:lpstr>Calibri Light</vt:lpstr>
      <vt:lpstr>Gisha</vt:lpstr>
      <vt:lpstr>Poppins</vt:lpstr>
      <vt:lpstr>Times New Roman</vt:lpstr>
      <vt:lpstr>ערכת נושא Office</vt:lpstr>
      <vt:lpstr>1_Office Theme</vt:lpstr>
      <vt:lpstr>צוותי מחקר ואיסוף מידע  מקדים לקראת דיונים </vt:lpstr>
      <vt:lpstr> צוותי מחקר מקדים לדיונים</vt:lpstr>
      <vt:lpstr> צוות מחקר מקדים לדיונים</vt:lpstr>
      <vt:lpstr> צוותי מחקר מקדים לדיונים</vt:lpstr>
      <vt:lpstr> צוותי מחקר מקדים לדיונים</vt:lpstr>
      <vt:lpstr> צוות מחקר מקדים לדיונים</vt:lpstr>
      <vt:lpstr> צוות מחקר מקדים לדיונים</vt:lpstr>
      <vt:lpstr> צוות מחקר ואיסוף מידע כתב מינוי לדוגמה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יעדי הקהילה 2024</dc:title>
  <dc:creator>mazkir</dc:creator>
  <cp:lastModifiedBy>Mazkirut</cp:lastModifiedBy>
  <cp:revision>127</cp:revision>
  <dcterms:created xsi:type="dcterms:W3CDTF">2024-01-02T12:36:32Z</dcterms:created>
  <dcterms:modified xsi:type="dcterms:W3CDTF">2024-03-28T04:54:50Z</dcterms:modified>
</cp:coreProperties>
</file>